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7" r:id="rId4"/>
    <p:sldMasterId id="2147483680" r:id="rId5"/>
    <p:sldMasterId id="2147483685" r:id="rId6"/>
    <p:sldMasterId id="2147483695" r:id="rId7"/>
    <p:sldMasterId id="2147483735" r:id="rId8"/>
  </p:sldMasterIdLst>
  <p:notesMasterIdLst>
    <p:notesMasterId r:id="rId34"/>
  </p:notesMasterIdLst>
  <p:handoutMasterIdLst>
    <p:handoutMasterId r:id="rId35"/>
  </p:handoutMasterIdLst>
  <p:sldIdLst>
    <p:sldId id="279" r:id="rId9"/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76" r:id="rId22"/>
    <p:sldId id="277" r:id="rId23"/>
    <p:sldId id="281" r:id="rId24"/>
    <p:sldId id="282" r:id="rId25"/>
    <p:sldId id="278" r:id="rId26"/>
    <p:sldId id="271" r:id="rId27"/>
    <p:sldId id="272" r:id="rId28"/>
    <p:sldId id="273" r:id="rId29"/>
    <p:sldId id="274" r:id="rId30"/>
    <p:sldId id="275" r:id="rId31"/>
    <p:sldId id="280" r:id="rId32"/>
    <p:sldId id="28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8C08B3E-6550-DF6B-5591-0B20AAAF0836}" name="Mekenna Eisert" initials="ME" userId="S::mekenna.eisert@concentrix.com::5939169d-24b9-4c7f-83e9-5a2d71981158" providerId="AD"/>
  <p188:author id="{3516AC49-A237-04B1-3049-AEAFA305FCF6}" name="Demmy Yang" initials="DY" userId="S::demmy.yangbomberg@concentrix.com::861be024-c42a-4e29-8546-13ef08a979a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434343"/>
    <a:srgbClr val="FDFDFD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F5638D-112F-4B26-A70E-75ACE4BE47BD}" v="285" dt="2023-05-22T16:31:38.7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3" autoAdjust="0"/>
    <p:restoredTop sz="86375" autoAdjust="0"/>
  </p:normalViewPr>
  <p:slideViewPr>
    <p:cSldViewPr snapToGrid="0">
      <p:cViewPr varScale="1">
        <p:scale>
          <a:sx n="50" d="100"/>
          <a:sy n="50" d="100"/>
        </p:scale>
        <p:origin x="32" y="340"/>
      </p:cViewPr>
      <p:guideLst/>
    </p:cSldViewPr>
  </p:slideViewPr>
  <p:outlineViewPr>
    <p:cViewPr>
      <p:scale>
        <a:sx n="33" d="100"/>
        <a:sy n="33" d="100"/>
      </p:scale>
      <p:origin x="0" y="-85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tableStyles" Target="tableStyles.xml"/><Relationship Id="rId21" Type="http://schemas.openxmlformats.org/officeDocument/2006/relationships/slide" Target="slides/slide13.xml"/><Relationship Id="rId34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handoutMaster" Target="handoutMasters/handoutMaster1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6A63B6-683A-9F56-6D3B-E1D784AE51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12C83F-C6EF-B0B8-46A9-F1F64BAA49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8779B-86C8-F54A-8457-38344FCBC6C5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F88F86-6CAD-377D-1ADF-DA850496013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935804-B4BF-9862-3EDA-484259BCCA5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FF20EA-2D8C-7C4B-9A90-84A8A8F70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749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FBCDE-6F08-034A-87F8-EB27675B8FE4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A4EC1-C524-ED45-A185-10510AA0C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49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A4EC1-C524-ED45-A185-10510AA0C8D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827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 logo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green and white book&#10;&#10;Description automatically generated with low confidence">
            <a:extLst>
              <a:ext uri="{FF2B5EF4-FFF2-40B4-BE49-F238E27FC236}">
                <a16:creationId xmlns:a16="http://schemas.microsoft.com/office/drawing/2014/main" id="{8ED3D9C1-419E-5A08-ED18-041863D633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310" t="8820" r="3307" b="117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64443BC-506E-7BBC-82EA-B1821B96D9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7809" y="3983157"/>
            <a:ext cx="5674457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7AC53FF-589E-1E0B-48A7-8C35A09DD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09" y="3423718"/>
            <a:ext cx="5674457" cy="527045"/>
          </a:xfrm>
        </p:spPr>
        <p:txBody>
          <a:bodyPr>
            <a:noAutofit/>
          </a:bodyPr>
          <a:lstStyle>
            <a:lvl1pPr algn="l">
              <a:defRPr sz="38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Master slide title</a:t>
            </a:r>
          </a:p>
        </p:txBody>
      </p:sp>
      <p:pic>
        <p:nvPicPr>
          <p:cNvPr id="11" name="Picture 4" descr="Logo&#10;&#10;Description automatically generated">
            <a:extLst>
              <a:ext uri="{FF2B5EF4-FFF2-40B4-BE49-F238E27FC236}">
                <a16:creationId xmlns:a16="http://schemas.microsoft.com/office/drawing/2014/main" id="{22620818-AB5E-125E-E6B2-B9C008C7BD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35938"/>
          <a:stretch/>
        </p:blipFill>
        <p:spPr>
          <a:xfrm>
            <a:off x="498197" y="319027"/>
            <a:ext cx="1757323" cy="73818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C5A8A-6F88-2284-05F8-5A2C04410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/>
              <a:t>Micrsoft</a:t>
            </a:r>
            <a:r>
              <a:rPr lang="en-US"/>
              <a:t> Fabric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EBC95-BDAF-E77E-9EC2-B1356514D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7809" y="6317268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3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Slide w/ content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F0A9DA5-F5CF-372B-8D03-AC0C47BFBF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5034" y="1308174"/>
            <a:ext cx="10847430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8003ED9-CD99-44BD-1FCC-EEA4FFD43A4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8013" y="2172561"/>
            <a:ext cx="10893107" cy="3784057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24">
            <a:extLst>
              <a:ext uri="{FF2B5EF4-FFF2-40B4-BE49-F238E27FC236}">
                <a16:creationId xmlns:a16="http://schemas.microsoft.com/office/drawing/2014/main" id="{B2DB3E49-003A-A0CB-C3E8-B286A13631D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10847430" cy="5937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2118B99-EDB8-26F6-D931-6B76FBD84D01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2B802A-624A-BC0C-4635-AE7C26664AA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11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6417022" cy="5937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E76C88-ACA4-6699-FB35-272A395AE4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655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4" name="Picture 3" descr="A picture containing logo, graphics, graphic design&#10;&#10;Description automatically generated">
            <a:extLst>
              <a:ext uri="{FF2B5EF4-FFF2-40B4-BE49-F238E27FC236}">
                <a16:creationId xmlns:a16="http://schemas.microsoft.com/office/drawing/2014/main" id="{2FCAEB2F-3421-4F63-3E09-D18E2D0646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24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3" name="Picture 2" descr="A picture containing graphics, graphic design&#10;&#10;Description automatically generated">
            <a:extLst>
              <a:ext uri="{FF2B5EF4-FFF2-40B4-BE49-F238E27FC236}">
                <a16:creationId xmlns:a16="http://schemas.microsoft.com/office/drawing/2014/main" id="{65FFCBE9-E6AD-D02A-DEA2-DBFCC17CFB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431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4" name="Picture 3" descr="A picture containing graphics&#10;&#10;Description automatically generated">
            <a:extLst>
              <a:ext uri="{FF2B5EF4-FFF2-40B4-BE49-F238E27FC236}">
                <a16:creationId xmlns:a16="http://schemas.microsoft.com/office/drawing/2014/main" id="{5083B46D-2B1A-6A59-D264-787B228BF0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76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9" name="Picture 8" descr="A picture containing logo, graphics, symbol, graphic design&#10;&#10;Description automatically generated">
            <a:extLst>
              <a:ext uri="{FF2B5EF4-FFF2-40B4-BE49-F238E27FC236}">
                <a16:creationId xmlns:a16="http://schemas.microsoft.com/office/drawing/2014/main" id="{645049E6-D39E-4EE6-D6FB-7D457D03AF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74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3" name="Picture 2" descr="A green logo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4ED9C014-8764-406A-2118-C4DD007F08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Quote slide_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7810" y="2067088"/>
            <a:ext cx="6444248" cy="2373571"/>
          </a:xfr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“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7809" y="4641028"/>
            <a:ext cx="6444247" cy="338554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356FBF-028C-F74E-A7B4-9B8ED246DD1B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1919">
                    <a:tint val="7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1919">
                  <a:tint val="75000"/>
                </a:srgbClr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8888137B-F39B-B5DA-1CDA-2AF94BDAD4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3708365" cy="593740"/>
          </a:xfrm>
        </p:spPr>
        <p:txBody>
          <a:bodyPr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pic>
        <p:nvPicPr>
          <p:cNvPr id="3" name="Picture 2" descr="A green circle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CDE01318-25C0-030E-39E5-5467E1D76E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2114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_option tw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50432" y="647231"/>
            <a:ext cx="6444247" cy="37145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“Lorem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r>
              <a:rPr lang="en-US"/>
              <a:t>.”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432" y="4662502"/>
            <a:ext cx="6444247" cy="3385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accent6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58875558-892B-B10B-6AC9-01A99F86FC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1"/>
            <a:ext cx="3236878" cy="5937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accent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3392217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6">
            <a:extLst>
              <a:ext uri="{FF2B5EF4-FFF2-40B4-BE49-F238E27FC236}">
                <a16:creationId xmlns:a16="http://schemas.microsoft.com/office/drawing/2014/main" id="{09D8FACC-399B-9204-41ED-0EB2EA66C15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50433" y="647232"/>
            <a:ext cx="6444247" cy="1257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600" b="0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Headline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tempo.</a:t>
            </a:r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B6A085E4-DB82-1DA8-55A5-C46C84AEBD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47963" y="4855637"/>
            <a:ext cx="6444247" cy="2793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accent6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7775372A-30F8-70D3-5F93-AB55D46328E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A85E68D9-DAFB-EE1E-5D51-D2225CF6475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Content Placeholder 96">
            <a:extLst>
              <a:ext uri="{FF2B5EF4-FFF2-40B4-BE49-F238E27FC236}">
                <a16:creationId xmlns:a16="http://schemas.microsoft.com/office/drawing/2014/main" id="{5B3E7DDA-4DFD-B7AA-C818-90435BE0818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450432" y="2626843"/>
            <a:ext cx="6444247" cy="1898591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  <a:p>
            <a:pPr lvl="0"/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endParaRPr lang="en-US"/>
          </a:p>
        </p:txBody>
      </p:sp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7C213266-236D-8FDB-6BC7-EA330441FC9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47963" y="2236346"/>
            <a:ext cx="1721666" cy="3227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 i="0">
                <a:solidFill>
                  <a:schemeClr val="accent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subtitle</a:t>
            </a: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E6B191AE-3E4C-FB32-28EE-DAE07D84F8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1"/>
            <a:ext cx="3236878" cy="5937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accent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4249648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logo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green and white book&#10;&#10;Description automatically generated with low confidence">
            <a:extLst>
              <a:ext uri="{FF2B5EF4-FFF2-40B4-BE49-F238E27FC236}">
                <a16:creationId xmlns:a16="http://schemas.microsoft.com/office/drawing/2014/main" id="{1088CF80-C8D2-2E5F-7A63-070400D870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310" t="8820" r="3307" b="117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64443BC-506E-7BBC-82EA-B1821B96D9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7809" y="3983157"/>
            <a:ext cx="5674457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7AC53FF-589E-1E0B-48A7-8C35A09DD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09" y="3423718"/>
            <a:ext cx="5674457" cy="527045"/>
          </a:xfrm>
        </p:spPr>
        <p:txBody>
          <a:bodyPr>
            <a:noAutofit/>
          </a:bodyPr>
          <a:lstStyle>
            <a:lvl1pPr algn="l">
              <a:defRPr sz="38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Master slide title</a:t>
            </a:r>
          </a:p>
        </p:txBody>
      </p:sp>
      <p:pic>
        <p:nvPicPr>
          <p:cNvPr id="11" name="Picture 4" descr="Logo&#10;&#10;Description automatically generated">
            <a:extLst>
              <a:ext uri="{FF2B5EF4-FFF2-40B4-BE49-F238E27FC236}">
                <a16:creationId xmlns:a16="http://schemas.microsoft.com/office/drawing/2014/main" id="{22620818-AB5E-125E-E6B2-B9C008C7BD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" r="35702"/>
          <a:stretch/>
        </p:blipFill>
        <p:spPr>
          <a:xfrm>
            <a:off x="498197" y="319027"/>
            <a:ext cx="1763738" cy="73818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C5A8A-6F88-2284-05F8-5A2C04410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/>
              <a:t>Micrsoft</a:t>
            </a:r>
            <a:r>
              <a:rPr lang="en-US"/>
              <a:t> Fabric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EBC95-BDAF-E77E-9EC2-B1356514D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7809" y="6317268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4A84A4-CF32-8663-D646-0B42F59C980D}"/>
              </a:ext>
            </a:extLst>
          </p:cNvPr>
          <p:cNvCxnSpPr/>
          <p:nvPr userDrawn="1"/>
        </p:nvCxnSpPr>
        <p:spPr>
          <a:xfrm>
            <a:off x="2422710" y="452582"/>
            <a:ext cx="0" cy="452582"/>
          </a:xfrm>
          <a:prstGeom prst="line">
            <a:avLst/>
          </a:prstGeom>
          <a:ln w="127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D56BEF2-8767-2BE9-E4F4-D5E07C55988C}"/>
              </a:ext>
            </a:extLst>
          </p:cNvPr>
          <p:cNvSpPr txBox="1"/>
          <p:nvPr userDrawn="1"/>
        </p:nvSpPr>
        <p:spPr>
          <a:xfrm>
            <a:off x="2526677" y="484971"/>
            <a:ext cx="1876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>
                <a:solidFill>
                  <a:srgbClr val="66666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37161087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wo-colum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5">
            <a:extLst>
              <a:ext uri="{FF2B5EF4-FFF2-40B4-BE49-F238E27FC236}">
                <a16:creationId xmlns:a16="http://schemas.microsoft.com/office/drawing/2014/main" id="{80549859-3554-905A-844F-75540399196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6" name="Slide Number Placeholder 26">
            <a:extLst>
              <a:ext uri="{FF2B5EF4-FFF2-40B4-BE49-F238E27FC236}">
                <a16:creationId xmlns:a16="http://schemas.microsoft.com/office/drawing/2014/main" id="{72B42226-58C3-41D5-C7C7-26648D06DCB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47F334F-1225-59F2-A5AF-B9FE6C3DC8A0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44862" y="0"/>
            <a:ext cx="4947137" cy="685800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E62BE408-BD00-FD03-93A6-222F205A58E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821580" y="1850760"/>
            <a:ext cx="2891804" cy="26535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</p:txBody>
      </p:sp>
      <p:sp>
        <p:nvSpPr>
          <p:cNvPr id="12" name="Text Placeholder 24">
            <a:extLst>
              <a:ext uri="{FF2B5EF4-FFF2-40B4-BE49-F238E27FC236}">
                <a16:creationId xmlns:a16="http://schemas.microsoft.com/office/drawing/2014/main" id="{88722149-B8C1-B1A2-70E4-07FD02D5B9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1580" y="4704299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3" name="Text Placeholder 24">
            <a:extLst>
              <a:ext uri="{FF2B5EF4-FFF2-40B4-BE49-F238E27FC236}">
                <a16:creationId xmlns:a16="http://schemas.microsoft.com/office/drawing/2014/main" id="{A774C518-98F8-51A0-F6A8-E43EE09A2ED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5035" y="1850760"/>
            <a:ext cx="2891804" cy="26535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D10BBD2D-09C0-6FD7-5156-2C096CFB50E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5035" y="4704299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B682477D-5A87-855D-B652-03F5E6A52CE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6078349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D8C31-9A5B-7991-23CF-4A1545FF7E5A}"/>
              </a:ext>
            </a:extLst>
          </p:cNvPr>
          <p:cNvSpPr txBox="1"/>
          <p:nvPr userDrawn="1"/>
        </p:nvSpPr>
        <p:spPr>
          <a:xfrm>
            <a:off x="-6534150" y="-12382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613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s on right s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647AB30B-6B25-9C52-DD55-EA230F82E2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0"/>
            <a:ext cx="2891804" cy="6735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5035" y="1850760"/>
            <a:ext cx="2891804" cy="28028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endParaRPr lang="en-US"/>
          </a:p>
        </p:txBody>
      </p:sp>
      <p:sp>
        <p:nvSpPr>
          <p:cNvPr id="5" name="Footer Placeholder 25">
            <a:extLst>
              <a:ext uri="{FF2B5EF4-FFF2-40B4-BE49-F238E27FC236}">
                <a16:creationId xmlns:a16="http://schemas.microsoft.com/office/drawing/2014/main" id="{80549859-3554-905A-844F-75540399196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6" name="Slide Number Placeholder 26">
            <a:extLst>
              <a:ext uri="{FF2B5EF4-FFF2-40B4-BE49-F238E27FC236}">
                <a16:creationId xmlns:a16="http://schemas.microsoft.com/office/drawing/2014/main" id="{72B42226-58C3-41D5-C7C7-26648D06DCB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5035" y="4856780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71D525-4DC4-DFA6-7948-12A0828DA29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229100" y="0"/>
            <a:ext cx="7962899" cy="6858000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6248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wo-column slide_seafo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5">
            <a:extLst>
              <a:ext uri="{FF2B5EF4-FFF2-40B4-BE49-F238E27FC236}">
                <a16:creationId xmlns:a16="http://schemas.microsoft.com/office/drawing/2014/main" id="{80549859-3554-905A-844F-75540399196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6" name="Slide Number Placeholder 26">
            <a:extLst>
              <a:ext uri="{FF2B5EF4-FFF2-40B4-BE49-F238E27FC236}">
                <a16:creationId xmlns:a16="http://schemas.microsoft.com/office/drawing/2014/main" id="{72B42226-58C3-41D5-C7C7-26648D06DCB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47F334F-1225-59F2-A5AF-B9FE6C3DC8A0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44862" y="0"/>
            <a:ext cx="4947137" cy="685800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E62BE408-BD00-FD03-93A6-222F205A58E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821580" y="1850760"/>
            <a:ext cx="2891804" cy="26535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</p:txBody>
      </p:sp>
      <p:sp>
        <p:nvSpPr>
          <p:cNvPr id="12" name="Text Placeholder 24">
            <a:extLst>
              <a:ext uri="{FF2B5EF4-FFF2-40B4-BE49-F238E27FC236}">
                <a16:creationId xmlns:a16="http://schemas.microsoft.com/office/drawing/2014/main" id="{88722149-B8C1-B1A2-70E4-07FD02D5B9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1580" y="4704299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13" name="Text Placeholder 24">
            <a:extLst>
              <a:ext uri="{FF2B5EF4-FFF2-40B4-BE49-F238E27FC236}">
                <a16:creationId xmlns:a16="http://schemas.microsoft.com/office/drawing/2014/main" id="{A774C518-98F8-51A0-F6A8-E43EE09A2ED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5035" y="1850760"/>
            <a:ext cx="2891804" cy="26535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D10BBD2D-09C0-6FD7-5156-2C096CFB50E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5035" y="4704299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B682477D-5A87-855D-B652-03F5E6A52CE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6078349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D8C31-9A5B-7991-23CF-4A1545FF7E5A}"/>
              </a:ext>
            </a:extLst>
          </p:cNvPr>
          <p:cNvSpPr txBox="1"/>
          <p:nvPr userDrawn="1"/>
        </p:nvSpPr>
        <p:spPr>
          <a:xfrm>
            <a:off x="-6534150" y="-12382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326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s on right side_seafo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647AB30B-6B25-9C52-DD55-EA230F82E2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0"/>
            <a:ext cx="2891804" cy="6735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5035" y="1850760"/>
            <a:ext cx="2891804" cy="28028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endParaRPr lang="en-US"/>
          </a:p>
        </p:txBody>
      </p:sp>
      <p:sp>
        <p:nvSpPr>
          <p:cNvPr id="5" name="Footer Placeholder 25">
            <a:extLst>
              <a:ext uri="{FF2B5EF4-FFF2-40B4-BE49-F238E27FC236}">
                <a16:creationId xmlns:a16="http://schemas.microsoft.com/office/drawing/2014/main" id="{80549859-3554-905A-844F-75540399196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6" name="Slide Number Placeholder 26">
            <a:extLst>
              <a:ext uri="{FF2B5EF4-FFF2-40B4-BE49-F238E27FC236}">
                <a16:creationId xmlns:a16="http://schemas.microsoft.com/office/drawing/2014/main" id="{72B42226-58C3-41D5-C7C7-26648D06DCB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5035" y="4856780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71D525-4DC4-DFA6-7948-12A0828DA29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229100" y="0"/>
            <a:ext cx="7962899" cy="6858000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760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17BF2FDF-4934-411A-99F7-2604F3BFE0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6172" t="19980" r="34602" b="845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DEB0CD34-A88A-B5A5-ED3B-8A0BBA2583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0"/>
            <a:ext cx="2891804" cy="6735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accent4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55CF8E1D-F377-D750-E8A3-79FDF69C478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5035" y="1850760"/>
            <a:ext cx="2891804" cy="28028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ellamco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redolar</a:t>
            </a:r>
            <a:r>
              <a:rPr lang="en-US"/>
              <a:t>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Excepterur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</a:t>
            </a:r>
            <a:endParaRPr lang="en-US"/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2F830C6E-4818-AF35-4FDB-317D805475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5035" y="4856780"/>
            <a:ext cx="2891804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EDA506F2-2F2A-C166-05E7-C67196F6461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485602" y="647229"/>
            <a:ext cx="6747635" cy="5426311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7BAF9C5-3FE2-E766-01D1-F9AD70EF6540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F4A6D91-6E73-1FB7-62EB-F84559247ED5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843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xt steps w/ arrow icon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647AB30B-6B25-9C52-DD55-EA230F82E2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9495665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Next steps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17965" y="1801270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417965" y="2611723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47F72CD-F26D-2F79-4831-48E14F0DF83E}"/>
              </a:ext>
            </a:extLst>
          </p:cNvPr>
          <p:cNvGrpSpPr/>
          <p:nvPr userDrawn="1"/>
        </p:nvGrpSpPr>
        <p:grpSpPr>
          <a:xfrm>
            <a:off x="662745" y="1892710"/>
            <a:ext cx="593889" cy="593889"/>
            <a:chOff x="635035" y="1892710"/>
            <a:chExt cx="593889" cy="593889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D991BD81-BC2D-10FF-E174-E99151F13F0D}"/>
                </a:ext>
              </a:extLst>
            </p:cNvPr>
            <p:cNvSpPr/>
            <p:nvPr userDrawn="1"/>
          </p:nvSpPr>
          <p:spPr>
            <a:xfrm>
              <a:off x="635035" y="1892710"/>
              <a:ext cx="593889" cy="59388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arrow" title="Icon of an arrow">
              <a:extLst>
                <a:ext uri="{FF2B5EF4-FFF2-40B4-BE49-F238E27FC236}">
                  <a16:creationId xmlns:a16="http://schemas.microsoft.com/office/drawing/2014/main" id="{361CCD75-AC1D-BEA5-2D74-D0F09C99BA55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780890" y="2042471"/>
              <a:ext cx="320948" cy="296159"/>
            </a:xfrm>
            <a:custGeom>
              <a:avLst/>
              <a:gdLst>
                <a:gd name="T0" fmla="*/ 133 w 246"/>
                <a:gd name="T1" fmla="*/ 0 h 227"/>
                <a:gd name="T2" fmla="*/ 246 w 246"/>
                <a:gd name="T3" fmla="*/ 113 h 227"/>
                <a:gd name="T4" fmla="*/ 133 w 246"/>
                <a:gd name="T5" fmla="*/ 227 h 227"/>
                <a:gd name="T6" fmla="*/ 246 w 246"/>
                <a:gd name="T7" fmla="*/ 113 h 227"/>
                <a:gd name="T8" fmla="*/ 0 w 246"/>
                <a:gd name="T9" fmla="*/ 11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227">
                  <a:moveTo>
                    <a:pt x="133" y="0"/>
                  </a:moveTo>
                  <a:lnTo>
                    <a:pt x="246" y="113"/>
                  </a:lnTo>
                  <a:lnTo>
                    <a:pt x="133" y="227"/>
                  </a:lnTo>
                  <a:moveTo>
                    <a:pt x="246" y="113"/>
                  </a:moveTo>
                  <a:lnTo>
                    <a:pt x="0" y="113"/>
                  </a:lnTo>
                </a:path>
              </a:pathLst>
            </a:custGeom>
            <a:no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5BC16637-3DC2-093E-ED78-9E326F16B5B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17965" y="3128623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E7512EE7-80FF-7215-72A9-E9A34189C4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7965" y="3939076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F5A0C2A-6775-0BF5-3AAD-2716CDF8E4F2}"/>
              </a:ext>
            </a:extLst>
          </p:cNvPr>
          <p:cNvGrpSpPr/>
          <p:nvPr userDrawn="1"/>
        </p:nvGrpSpPr>
        <p:grpSpPr>
          <a:xfrm>
            <a:off x="662745" y="3220063"/>
            <a:ext cx="593889" cy="593889"/>
            <a:chOff x="635035" y="1892710"/>
            <a:chExt cx="593889" cy="593889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BB1551E-5B3E-869A-6135-AE7A22CC015A}"/>
                </a:ext>
              </a:extLst>
            </p:cNvPr>
            <p:cNvSpPr/>
            <p:nvPr userDrawn="1"/>
          </p:nvSpPr>
          <p:spPr>
            <a:xfrm>
              <a:off x="635035" y="1892710"/>
              <a:ext cx="593889" cy="59388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arrow" title="Icon of an arrow">
              <a:extLst>
                <a:ext uri="{FF2B5EF4-FFF2-40B4-BE49-F238E27FC236}">
                  <a16:creationId xmlns:a16="http://schemas.microsoft.com/office/drawing/2014/main" id="{11CE23D0-2807-CC93-13B7-2E44B0535A22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780890" y="2042471"/>
              <a:ext cx="320948" cy="296159"/>
            </a:xfrm>
            <a:custGeom>
              <a:avLst/>
              <a:gdLst>
                <a:gd name="T0" fmla="*/ 133 w 246"/>
                <a:gd name="T1" fmla="*/ 0 h 227"/>
                <a:gd name="T2" fmla="*/ 246 w 246"/>
                <a:gd name="T3" fmla="*/ 113 h 227"/>
                <a:gd name="T4" fmla="*/ 133 w 246"/>
                <a:gd name="T5" fmla="*/ 227 h 227"/>
                <a:gd name="T6" fmla="*/ 246 w 246"/>
                <a:gd name="T7" fmla="*/ 113 h 227"/>
                <a:gd name="T8" fmla="*/ 0 w 246"/>
                <a:gd name="T9" fmla="*/ 11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227">
                  <a:moveTo>
                    <a:pt x="133" y="0"/>
                  </a:moveTo>
                  <a:lnTo>
                    <a:pt x="246" y="113"/>
                  </a:lnTo>
                  <a:lnTo>
                    <a:pt x="133" y="227"/>
                  </a:lnTo>
                  <a:moveTo>
                    <a:pt x="246" y="113"/>
                  </a:moveTo>
                  <a:lnTo>
                    <a:pt x="0" y="113"/>
                  </a:lnTo>
                </a:path>
              </a:pathLst>
            </a:custGeom>
            <a:no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CC58FE4C-0CF5-19B7-6C33-9C78DEEDDA7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58051" y="1801270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1" name="Text Placeholder 24">
            <a:extLst>
              <a:ext uri="{FF2B5EF4-FFF2-40B4-BE49-F238E27FC236}">
                <a16:creationId xmlns:a16="http://schemas.microsoft.com/office/drawing/2014/main" id="{489D481E-CF83-F3BA-0DC5-78E3AA7F382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58051" y="2611723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A11D86D-7DD8-30EC-FD96-ADE4F8D0C3CA}"/>
              </a:ext>
            </a:extLst>
          </p:cNvPr>
          <p:cNvGrpSpPr/>
          <p:nvPr userDrawn="1"/>
        </p:nvGrpSpPr>
        <p:grpSpPr>
          <a:xfrm>
            <a:off x="5702831" y="1892710"/>
            <a:ext cx="593889" cy="593889"/>
            <a:chOff x="635035" y="1892710"/>
            <a:chExt cx="593889" cy="593889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F3478D9-FB39-1DA5-3C24-3D9811940F23}"/>
                </a:ext>
              </a:extLst>
            </p:cNvPr>
            <p:cNvSpPr/>
            <p:nvPr userDrawn="1"/>
          </p:nvSpPr>
          <p:spPr>
            <a:xfrm>
              <a:off x="635035" y="1892710"/>
              <a:ext cx="593889" cy="59388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arrow" title="Icon of an arrow">
              <a:extLst>
                <a:ext uri="{FF2B5EF4-FFF2-40B4-BE49-F238E27FC236}">
                  <a16:creationId xmlns:a16="http://schemas.microsoft.com/office/drawing/2014/main" id="{2313CFE3-A958-C020-B398-C9B631F395E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780890" y="2042471"/>
              <a:ext cx="320948" cy="296159"/>
            </a:xfrm>
            <a:custGeom>
              <a:avLst/>
              <a:gdLst>
                <a:gd name="T0" fmla="*/ 133 w 246"/>
                <a:gd name="T1" fmla="*/ 0 h 227"/>
                <a:gd name="T2" fmla="*/ 246 w 246"/>
                <a:gd name="T3" fmla="*/ 113 h 227"/>
                <a:gd name="T4" fmla="*/ 133 w 246"/>
                <a:gd name="T5" fmla="*/ 227 h 227"/>
                <a:gd name="T6" fmla="*/ 246 w 246"/>
                <a:gd name="T7" fmla="*/ 113 h 227"/>
                <a:gd name="T8" fmla="*/ 0 w 246"/>
                <a:gd name="T9" fmla="*/ 11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227">
                  <a:moveTo>
                    <a:pt x="133" y="0"/>
                  </a:moveTo>
                  <a:lnTo>
                    <a:pt x="246" y="113"/>
                  </a:lnTo>
                  <a:lnTo>
                    <a:pt x="133" y="227"/>
                  </a:lnTo>
                  <a:moveTo>
                    <a:pt x="246" y="113"/>
                  </a:moveTo>
                  <a:lnTo>
                    <a:pt x="0" y="113"/>
                  </a:lnTo>
                </a:path>
              </a:pathLst>
            </a:custGeom>
            <a:no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sp>
        <p:nvSpPr>
          <p:cNvPr id="65" name="Text Placeholder 24">
            <a:extLst>
              <a:ext uri="{FF2B5EF4-FFF2-40B4-BE49-F238E27FC236}">
                <a16:creationId xmlns:a16="http://schemas.microsoft.com/office/drawing/2014/main" id="{0F65F7C1-8345-4E14-FA55-602499AB13D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58051" y="3128623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6" name="Text Placeholder 24">
            <a:extLst>
              <a:ext uri="{FF2B5EF4-FFF2-40B4-BE49-F238E27FC236}">
                <a16:creationId xmlns:a16="http://schemas.microsoft.com/office/drawing/2014/main" id="{5721C4C8-F297-F5D8-6089-68C9CE1AA59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58051" y="3939076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843E6D1-B68C-E70A-E80D-79F18CC865C4}"/>
              </a:ext>
            </a:extLst>
          </p:cNvPr>
          <p:cNvGrpSpPr/>
          <p:nvPr userDrawn="1"/>
        </p:nvGrpSpPr>
        <p:grpSpPr>
          <a:xfrm>
            <a:off x="5702831" y="3220063"/>
            <a:ext cx="593889" cy="593889"/>
            <a:chOff x="635035" y="1892710"/>
            <a:chExt cx="593889" cy="59388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7FB65EC-6C01-B60C-3A3E-9488DDC82D69}"/>
                </a:ext>
              </a:extLst>
            </p:cNvPr>
            <p:cNvSpPr/>
            <p:nvPr userDrawn="1"/>
          </p:nvSpPr>
          <p:spPr>
            <a:xfrm>
              <a:off x="635035" y="1892710"/>
              <a:ext cx="593889" cy="59388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arrow" title="Icon of an arrow">
              <a:extLst>
                <a:ext uri="{FF2B5EF4-FFF2-40B4-BE49-F238E27FC236}">
                  <a16:creationId xmlns:a16="http://schemas.microsoft.com/office/drawing/2014/main" id="{9490300C-4FE0-C9B7-842A-2D2706E2BFEB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780890" y="2042471"/>
              <a:ext cx="320948" cy="296159"/>
            </a:xfrm>
            <a:custGeom>
              <a:avLst/>
              <a:gdLst>
                <a:gd name="T0" fmla="*/ 133 w 246"/>
                <a:gd name="T1" fmla="*/ 0 h 227"/>
                <a:gd name="T2" fmla="*/ 246 w 246"/>
                <a:gd name="T3" fmla="*/ 113 h 227"/>
                <a:gd name="T4" fmla="*/ 133 w 246"/>
                <a:gd name="T5" fmla="*/ 227 h 227"/>
                <a:gd name="T6" fmla="*/ 246 w 246"/>
                <a:gd name="T7" fmla="*/ 113 h 227"/>
                <a:gd name="T8" fmla="*/ 0 w 246"/>
                <a:gd name="T9" fmla="*/ 11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227">
                  <a:moveTo>
                    <a:pt x="133" y="0"/>
                  </a:moveTo>
                  <a:lnTo>
                    <a:pt x="246" y="113"/>
                  </a:lnTo>
                  <a:lnTo>
                    <a:pt x="133" y="227"/>
                  </a:lnTo>
                  <a:moveTo>
                    <a:pt x="246" y="113"/>
                  </a:moveTo>
                  <a:lnTo>
                    <a:pt x="0" y="113"/>
                  </a:lnTo>
                </a:path>
              </a:pathLst>
            </a:custGeom>
            <a:noFill/>
            <a:ln w="15875" cap="sq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sp>
        <p:nvSpPr>
          <p:cNvPr id="70" name="Picture Placeholder 6">
            <a:extLst>
              <a:ext uri="{FF2B5EF4-FFF2-40B4-BE49-F238E27FC236}">
                <a16:creationId xmlns:a16="http://schemas.microsoft.com/office/drawing/2014/main" id="{A5AA30C4-BCC6-34A2-57E3-D000ED43D5D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0" y="4644675"/>
            <a:ext cx="12192000" cy="221332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71" name="Footer Placeholder 25">
            <a:extLst>
              <a:ext uri="{FF2B5EF4-FFF2-40B4-BE49-F238E27FC236}">
                <a16:creationId xmlns:a16="http://schemas.microsoft.com/office/drawing/2014/main" id="{8155CD25-AE0B-5F1F-AA06-BCFBEF9FFEA3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Microsoft Fabric / Section title</a:t>
            </a:r>
          </a:p>
        </p:txBody>
      </p:sp>
      <p:sp>
        <p:nvSpPr>
          <p:cNvPr id="72" name="Slide Number Placeholder 26">
            <a:extLst>
              <a:ext uri="{FF2B5EF4-FFF2-40B4-BE49-F238E27FC236}">
                <a16:creationId xmlns:a16="http://schemas.microsoft.com/office/drawing/2014/main" id="{CE37AFC0-3C55-9058-D569-D055B7BA3CF3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2792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xt steps w/ no icon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17965" y="1801270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417965" y="2611723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D991BD81-BC2D-10FF-E174-E99151F13F0D}"/>
              </a:ext>
            </a:extLst>
          </p:cNvPr>
          <p:cNvSpPr/>
          <p:nvPr userDrawn="1"/>
        </p:nvSpPr>
        <p:spPr>
          <a:xfrm>
            <a:off x="662745" y="1892710"/>
            <a:ext cx="593889" cy="59388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5BC16637-3DC2-093E-ED78-9E326F16B5B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17965" y="3128623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E7512EE7-80FF-7215-72A9-E9A34189C4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7965" y="3939076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BB1551E-5B3E-869A-6135-AE7A22CC015A}"/>
              </a:ext>
            </a:extLst>
          </p:cNvPr>
          <p:cNvSpPr/>
          <p:nvPr userDrawn="1"/>
        </p:nvSpPr>
        <p:spPr>
          <a:xfrm>
            <a:off x="662745" y="3220063"/>
            <a:ext cx="593889" cy="59388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CC58FE4C-0CF5-19B7-6C33-9C78DEEDDA7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58051" y="1801270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1" name="Text Placeholder 24">
            <a:extLst>
              <a:ext uri="{FF2B5EF4-FFF2-40B4-BE49-F238E27FC236}">
                <a16:creationId xmlns:a16="http://schemas.microsoft.com/office/drawing/2014/main" id="{489D481E-CF83-F3BA-0DC5-78E3AA7F382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58051" y="2611723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F3478D9-FB39-1DA5-3C24-3D9811940F23}"/>
              </a:ext>
            </a:extLst>
          </p:cNvPr>
          <p:cNvSpPr/>
          <p:nvPr userDrawn="1"/>
        </p:nvSpPr>
        <p:spPr>
          <a:xfrm>
            <a:off x="5702831" y="1892710"/>
            <a:ext cx="593889" cy="59388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 Placeholder 24">
            <a:extLst>
              <a:ext uri="{FF2B5EF4-FFF2-40B4-BE49-F238E27FC236}">
                <a16:creationId xmlns:a16="http://schemas.microsoft.com/office/drawing/2014/main" id="{0F65F7C1-8345-4E14-FA55-602499AB13D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58051" y="3128623"/>
            <a:ext cx="3672648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6" name="Text Placeholder 24">
            <a:extLst>
              <a:ext uri="{FF2B5EF4-FFF2-40B4-BE49-F238E27FC236}">
                <a16:creationId xmlns:a16="http://schemas.microsoft.com/office/drawing/2014/main" id="{5721C4C8-F297-F5D8-6089-68C9CE1AA59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58051" y="3939076"/>
            <a:ext cx="3672648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7FB65EC-6C01-B60C-3A3E-9488DDC82D69}"/>
              </a:ext>
            </a:extLst>
          </p:cNvPr>
          <p:cNvSpPr/>
          <p:nvPr userDrawn="1"/>
        </p:nvSpPr>
        <p:spPr>
          <a:xfrm>
            <a:off x="5702831" y="3220063"/>
            <a:ext cx="593889" cy="59388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Picture Placeholder 6">
            <a:extLst>
              <a:ext uri="{FF2B5EF4-FFF2-40B4-BE49-F238E27FC236}">
                <a16:creationId xmlns:a16="http://schemas.microsoft.com/office/drawing/2014/main" id="{A5AA30C4-BCC6-34A2-57E3-D000ED43D5D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0" y="4644675"/>
            <a:ext cx="12192000" cy="221332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71" name="Footer Placeholder 25">
            <a:extLst>
              <a:ext uri="{FF2B5EF4-FFF2-40B4-BE49-F238E27FC236}">
                <a16:creationId xmlns:a16="http://schemas.microsoft.com/office/drawing/2014/main" id="{8155CD25-AE0B-5F1F-AA06-BCFBEF9FFEA3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Microsoft Fabric / Section title</a:t>
            </a:r>
          </a:p>
        </p:txBody>
      </p:sp>
      <p:sp>
        <p:nvSpPr>
          <p:cNvPr id="72" name="Slide Number Placeholder 26">
            <a:extLst>
              <a:ext uri="{FF2B5EF4-FFF2-40B4-BE49-F238E27FC236}">
                <a16:creationId xmlns:a16="http://schemas.microsoft.com/office/drawing/2014/main" id="{CE37AFC0-3C55-9058-D569-D055B7BA3CF3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BAE9C7F4-0CD6-2B48-A6E4-242D4489F9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4" y="647231"/>
            <a:ext cx="9495665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449265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3C849A-49C3-A874-DC36-4C268B37F7F0}"/>
              </a:ext>
            </a:extLst>
          </p:cNvPr>
          <p:cNvSpPr/>
          <p:nvPr userDrawn="1"/>
        </p:nvSpPr>
        <p:spPr>
          <a:xfrm>
            <a:off x="0" y="0"/>
            <a:ext cx="4648200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61393929-3876-7075-DBB0-3529420A50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39648" y="3427061"/>
            <a:ext cx="4218852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C0401A82-7B82-4288-EBCA-1F0D7C80F5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39648" y="4237514"/>
            <a:ext cx="4218852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D991BD81-BC2D-10FF-E174-E99151F13F0D}"/>
              </a:ext>
            </a:extLst>
          </p:cNvPr>
          <p:cNvSpPr/>
          <p:nvPr userDrawn="1"/>
        </p:nvSpPr>
        <p:spPr>
          <a:xfrm>
            <a:off x="5471348" y="3393377"/>
            <a:ext cx="816470" cy="8164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5BC16637-3DC2-093E-ED78-9E326F16B5B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39648" y="4754414"/>
            <a:ext cx="4218852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E7512EE7-80FF-7215-72A9-E9A34189C4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39648" y="5537201"/>
            <a:ext cx="4218852" cy="2822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BB1551E-5B3E-869A-6135-AE7A22CC015A}"/>
              </a:ext>
            </a:extLst>
          </p:cNvPr>
          <p:cNvSpPr/>
          <p:nvPr userDrawn="1"/>
        </p:nvSpPr>
        <p:spPr>
          <a:xfrm>
            <a:off x="5471348" y="4720730"/>
            <a:ext cx="816470" cy="8164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CC58FE4C-0CF5-19B7-6C33-9C78DEEDDA7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39648" y="735408"/>
            <a:ext cx="4218852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1" name="Text Placeholder 24">
            <a:extLst>
              <a:ext uri="{FF2B5EF4-FFF2-40B4-BE49-F238E27FC236}">
                <a16:creationId xmlns:a16="http://schemas.microsoft.com/office/drawing/2014/main" id="{489D481E-CF83-F3BA-0DC5-78E3AA7F382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39648" y="1545861"/>
            <a:ext cx="4218852" cy="2804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F3478D9-FB39-1DA5-3C24-3D9811940F23}"/>
              </a:ext>
            </a:extLst>
          </p:cNvPr>
          <p:cNvSpPr/>
          <p:nvPr userDrawn="1"/>
        </p:nvSpPr>
        <p:spPr>
          <a:xfrm>
            <a:off x="5480251" y="738671"/>
            <a:ext cx="816470" cy="8164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 Placeholder 24">
            <a:extLst>
              <a:ext uri="{FF2B5EF4-FFF2-40B4-BE49-F238E27FC236}">
                <a16:creationId xmlns:a16="http://schemas.microsoft.com/office/drawing/2014/main" id="{0F65F7C1-8345-4E14-FA55-602499AB13D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39648" y="2094169"/>
            <a:ext cx="4218852" cy="685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66" name="Text Placeholder 24">
            <a:extLst>
              <a:ext uri="{FF2B5EF4-FFF2-40B4-BE49-F238E27FC236}">
                <a16:creationId xmlns:a16="http://schemas.microsoft.com/office/drawing/2014/main" id="{5721C4C8-F297-F5D8-6089-68C9CE1AA59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39648" y="2904622"/>
            <a:ext cx="4218852" cy="254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&gt;link to source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7FB65EC-6C01-B60C-3A3E-9488DDC82D69}"/>
              </a:ext>
            </a:extLst>
          </p:cNvPr>
          <p:cNvSpPr/>
          <p:nvPr userDrawn="1"/>
        </p:nvSpPr>
        <p:spPr>
          <a:xfrm>
            <a:off x="5480251" y="2066024"/>
            <a:ext cx="816470" cy="8164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ooter Placeholder 25">
            <a:extLst>
              <a:ext uri="{FF2B5EF4-FFF2-40B4-BE49-F238E27FC236}">
                <a16:creationId xmlns:a16="http://schemas.microsoft.com/office/drawing/2014/main" id="{8155CD25-AE0B-5F1F-AA06-BCFBEF9FFEA3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1007097" y="6311900"/>
            <a:ext cx="20787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Microsoft Fabric / Section title</a:t>
            </a:r>
          </a:p>
        </p:txBody>
      </p:sp>
      <p:sp>
        <p:nvSpPr>
          <p:cNvPr id="72" name="Slide Number Placeholder 26">
            <a:extLst>
              <a:ext uri="{FF2B5EF4-FFF2-40B4-BE49-F238E27FC236}">
                <a16:creationId xmlns:a16="http://schemas.microsoft.com/office/drawing/2014/main" id="{CE37AFC0-3C55-9058-D569-D055B7BA3CF3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607809" y="6311900"/>
            <a:ext cx="399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BAE9C7F4-0CD6-2B48-A6E4-242D4489F9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1"/>
            <a:ext cx="3314666" cy="5581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Get started today</a:t>
            </a:r>
          </a:p>
        </p:txBody>
      </p:sp>
    </p:spTree>
    <p:extLst>
      <p:ext uri="{BB962C8B-B14F-4D97-AF65-F5344CB8AC3E}">
        <p14:creationId xmlns:p14="http://schemas.microsoft.com/office/powerpoint/2010/main" val="1836723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CBF74EE-C73A-35DF-577D-87FEEBCB50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10" y="5824018"/>
            <a:ext cx="3532390" cy="527045"/>
          </a:xfrm>
        </p:spPr>
        <p:txBody>
          <a:bodyPr>
            <a:noAutofit/>
          </a:bodyPr>
          <a:lstStyle>
            <a:lvl1pPr algn="l">
              <a:defRPr sz="36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7051098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_logo 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E8E8C692-44AC-E876-6B88-A30869CBA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4" descr="Logo&#10;&#10;Description automatically generated">
            <a:extLst>
              <a:ext uri="{FF2B5EF4-FFF2-40B4-BE49-F238E27FC236}">
                <a16:creationId xmlns:a16="http://schemas.microsoft.com/office/drawing/2014/main" id="{22620818-AB5E-125E-E6B2-B9C008C7BD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35647"/>
          <a:stretch/>
        </p:blipFill>
        <p:spPr>
          <a:xfrm>
            <a:off x="498197" y="319027"/>
            <a:ext cx="1765318" cy="738187"/>
          </a:xfrm>
          <a:prstGeom prst="rect">
            <a:avLst/>
          </a:prstGeom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DCBF74EE-C73A-35DF-577D-87FEEBCB50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10" y="3423718"/>
            <a:ext cx="3252990" cy="527045"/>
          </a:xfrm>
        </p:spPr>
        <p:txBody>
          <a:bodyPr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34994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96">
            <a:extLst>
              <a:ext uri="{FF2B5EF4-FFF2-40B4-BE49-F238E27FC236}">
                <a16:creationId xmlns:a16="http://schemas.microsoft.com/office/drawing/2014/main" id="{ADAB44E4-3C80-C67C-EF97-F8499CD2156F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582533" y="2446088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22" name="Text Placeholder 102">
            <a:extLst>
              <a:ext uri="{FF2B5EF4-FFF2-40B4-BE49-F238E27FC236}">
                <a16:creationId xmlns:a16="http://schemas.microsoft.com/office/drawing/2014/main" id="{79BB9C92-3336-D58E-A2E3-AB3D76B935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82533" y="2874536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6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EC32F9F-DA05-D8F0-9EF1-06A12FC8083E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645201" y="2799530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7" name="Content Placeholder 96">
            <a:extLst>
              <a:ext uri="{FF2B5EF4-FFF2-40B4-BE49-F238E27FC236}">
                <a16:creationId xmlns:a16="http://schemas.microsoft.com/office/drawing/2014/main" id="{78398FAE-4BD4-A49B-CD17-9D094754DF3C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579714" y="1041234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8" name="Text Placeholder 102">
            <a:extLst>
              <a:ext uri="{FF2B5EF4-FFF2-40B4-BE49-F238E27FC236}">
                <a16:creationId xmlns:a16="http://schemas.microsoft.com/office/drawing/2014/main" id="{01980AB6-0C20-DB72-917E-013E24F0B0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79714" y="1469682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5</a:t>
            </a:r>
          </a:p>
        </p:txBody>
      </p:sp>
      <p:sp>
        <p:nvSpPr>
          <p:cNvPr id="29" name="Content Placeholder 11">
            <a:extLst>
              <a:ext uri="{FF2B5EF4-FFF2-40B4-BE49-F238E27FC236}">
                <a16:creationId xmlns:a16="http://schemas.microsoft.com/office/drawing/2014/main" id="{8A342A92-251D-6829-C9EF-8C6E272FDFDA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8642382" y="1394676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0" name="Content Placeholder 96">
            <a:extLst>
              <a:ext uri="{FF2B5EF4-FFF2-40B4-BE49-F238E27FC236}">
                <a16:creationId xmlns:a16="http://schemas.microsoft.com/office/drawing/2014/main" id="{B5CE9E84-43F2-579D-FB33-880D1BC920E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5573980" y="1041234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1" name="Text Placeholder 102">
            <a:extLst>
              <a:ext uri="{FF2B5EF4-FFF2-40B4-BE49-F238E27FC236}">
                <a16:creationId xmlns:a16="http://schemas.microsoft.com/office/drawing/2014/main" id="{160C76D9-6EF2-5178-36DB-F4A87DDB401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73980" y="1469682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1</a:t>
            </a:r>
          </a:p>
        </p:txBody>
      </p:sp>
      <p:sp>
        <p:nvSpPr>
          <p:cNvPr id="32" name="Content Placeholder 11">
            <a:extLst>
              <a:ext uri="{FF2B5EF4-FFF2-40B4-BE49-F238E27FC236}">
                <a16:creationId xmlns:a16="http://schemas.microsoft.com/office/drawing/2014/main" id="{F7B0C2AA-9D35-6437-0660-87323E3B179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5636648" y="1394676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3" name="Content Placeholder 96">
            <a:extLst>
              <a:ext uri="{FF2B5EF4-FFF2-40B4-BE49-F238E27FC236}">
                <a16:creationId xmlns:a16="http://schemas.microsoft.com/office/drawing/2014/main" id="{A89423B4-ACAB-A459-E4E9-CAEF8ECE48A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5573980" y="2446088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34" name="Text Placeholder 102">
            <a:extLst>
              <a:ext uri="{FF2B5EF4-FFF2-40B4-BE49-F238E27FC236}">
                <a16:creationId xmlns:a16="http://schemas.microsoft.com/office/drawing/2014/main" id="{1B5FA551-AA32-51AC-CBCE-283E50DBDD8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573980" y="2874536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2</a:t>
            </a:r>
          </a:p>
        </p:txBody>
      </p:sp>
      <p:sp>
        <p:nvSpPr>
          <p:cNvPr id="35" name="Content Placeholder 11">
            <a:extLst>
              <a:ext uri="{FF2B5EF4-FFF2-40B4-BE49-F238E27FC236}">
                <a16:creationId xmlns:a16="http://schemas.microsoft.com/office/drawing/2014/main" id="{0F84AE03-5499-1A27-0C79-E31A5C600FFA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5636648" y="2799530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42" name="Content Placeholder 96">
            <a:extLst>
              <a:ext uri="{FF2B5EF4-FFF2-40B4-BE49-F238E27FC236}">
                <a16:creationId xmlns:a16="http://schemas.microsoft.com/office/drawing/2014/main" id="{9034F26E-F07A-2E20-5DE4-0991D5E69EF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573980" y="3826105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43" name="Text Placeholder 102">
            <a:extLst>
              <a:ext uri="{FF2B5EF4-FFF2-40B4-BE49-F238E27FC236}">
                <a16:creationId xmlns:a16="http://schemas.microsoft.com/office/drawing/2014/main" id="{5DD7AC03-A38A-3672-D6D5-8CAB420DE9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573980" y="4254553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3</a:t>
            </a:r>
          </a:p>
        </p:txBody>
      </p:sp>
      <p:sp>
        <p:nvSpPr>
          <p:cNvPr id="44" name="Content Placeholder 11">
            <a:extLst>
              <a:ext uri="{FF2B5EF4-FFF2-40B4-BE49-F238E27FC236}">
                <a16:creationId xmlns:a16="http://schemas.microsoft.com/office/drawing/2014/main" id="{A8849203-D983-08BB-6923-223F4B93A337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5636648" y="4179547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45" name="Content Placeholder 96">
            <a:extLst>
              <a:ext uri="{FF2B5EF4-FFF2-40B4-BE49-F238E27FC236}">
                <a16:creationId xmlns:a16="http://schemas.microsoft.com/office/drawing/2014/main" id="{E4982BD0-91D6-D4B2-6AD2-89E3D3301468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573980" y="5230959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46" name="Text Placeholder 102">
            <a:extLst>
              <a:ext uri="{FF2B5EF4-FFF2-40B4-BE49-F238E27FC236}">
                <a16:creationId xmlns:a16="http://schemas.microsoft.com/office/drawing/2014/main" id="{C7134A6A-3C36-673F-2C0D-3C754F15D8B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573980" y="5659407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4</a:t>
            </a:r>
          </a:p>
        </p:txBody>
      </p:sp>
      <p:sp>
        <p:nvSpPr>
          <p:cNvPr id="47" name="Content Placeholder 11">
            <a:extLst>
              <a:ext uri="{FF2B5EF4-FFF2-40B4-BE49-F238E27FC236}">
                <a16:creationId xmlns:a16="http://schemas.microsoft.com/office/drawing/2014/main" id="{FBA24696-66EA-D1CE-2C39-C4F477808061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5636648" y="5584401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51" name="Content Placeholder 96">
            <a:extLst>
              <a:ext uri="{FF2B5EF4-FFF2-40B4-BE49-F238E27FC236}">
                <a16:creationId xmlns:a16="http://schemas.microsoft.com/office/drawing/2014/main" id="{5501C2A1-8D94-B3D2-4EAF-3FF1C258AE1F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8576895" y="3826105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07</a:t>
            </a:r>
          </a:p>
        </p:txBody>
      </p:sp>
      <p:sp>
        <p:nvSpPr>
          <p:cNvPr id="52" name="Text Placeholder 102">
            <a:extLst>
              <a:ext uri="{FF2B5EF4-FFF2-40B4-BE49-F238E27FC236}">
                <a16:creationId xmlns:a16="http://schemas.microsoft.com/office/drawing/2014/main" id="{1A7E364D-244B-1175-2641-CBB84A1FC87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76895" y="4254553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7</a:t>
            </a:r>
          </a:p>
        </p:txBody>
      </p:sp>
      <p:sp>
        <p:nvSpPr>
          <p:cNvPr id="53" name="Content Placeholder 11">
            <a:extLst>
              <a:ext uri="{FF2B5EF4-FFF2-40B4-BE49-F238E27FC236}">
                <a16:creationId xmlns:a16="http://schemas.microsoft.com/office/drawing/2014/main" id="{B3BCD9ED-0597-534C-2DDB-31BE4D63BADB}"/>
              </a:ext>
            </a:extLst>
          </p:cNvPr>
          <p:cNvSpPr>
            <a:spLocks noGrp="1"/>
          </p:cNvSpPr>
          <p:nvPr>
            <p:ph sz="quarter" idx="42"/>
          </p:nvPr>
        </p:nvSpPr>
        <p:spPr>
          <a:xfrm>
            <a:off x="8639563" y="4179547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pic>
        <p:nvPicPr>
          <p:cNvPr id="2" name="Picture 1" descr="Shape&#10;&#10;Description automatically generated">
            <a:extLst>
              <a:ext uri="{FF2B5EF4-FFF2-40B4-BE49-F238E27FC236}">
                <a16:creationId xmlns:a16="http://schemas.microsoft.com/office/drawing/2014/main" id="{6B27F7D5-3EBF-F1D2-374C-6A01B5CD87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379" r="56921" b="691"/>
          <a:stretch/>
        </p:blipFill>
        <p:spPr>
          <a:xfrm>
            <a:off x="0" y="0"/>
            <a:ext cx="4505606" cy="6858000"/>
          </a:xfrm>
          <a:prstGeom prst="rect">
            <a:avLst/>
          </a:prstGeom>
        </p:spPr>
      </p:pic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E8F38726-F6A0-9C97-4A7E-52F1E7FE56F3}"/>
              </a:ext>
            </a:extLst>
          </p:cNvPr>
          <p:cNvSpPr>
            <a:spLocks noGrp="1"/>
          </p:cNvSpPr>
          <p:nvPr>
            <p:ph type="body" orient="vert" sz="quarter" idx="43" hasCustomPrompt="1"/>
          </p:nvPr>
        </p:nvSpPr>
        <p:spPr>
          <a:xfrm rot="10800000">
            <a:off x="3772447" y="2133600"/>
            <a:ext cx="733158" cy="4017346"/>
          </a:xfrm>
          <a:prstGeom prst="rect">
            <a:avLst/>
          </a:prstGeom>
        </p:spPr>
        <p:txBody>
          <a:bodyPr vert="eaVert">
            <a:noAutofit/>
          </a:bodyPr>
          <a:lstStyle>
            <a:lvl1pPr marL="0" indent="0">
              <a:buNone/>
              <a:defRPr sz="54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1187238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_logo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E8E8C692-44AC-E876-6B88-A30869CBA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4" descr="Logo&#10;&#10;Description automatically generated">
            <a:extLst>
              <a:ext uri="{FF2B5EF4-FFF2-40B4-BE49-F238E27FC236}">
                <a16:creationId xmlns:a16="http://schemas.microsoft.com/office/drawing/2014/main" id="{DBD69C33-B7D5-DC8E-148E-D1740B6E75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" r="35702"/>
          <a:stretch/>
        </p:blipFill>
        <p:spPr>
          <a:xfrm>
            <a:off x="498197" y="319027"/>
            <a:ext cx="1763738" cy="73818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324EDF1-7A03-A594-93C0-C75EE07668BF}"/>
              </a:ext>
            </a:extLst>
          </p:cNvPr>
          <p:cNvCxnSpPr/>
          <p:nvPr userDrawn="1"/>
        </p:nvCxnSpPr>
        <p:spPr>
          <a:xfrm>
            <a:off x="2422710" y="452582"/>
            <a:ext cx="0" cy="452582"/>
          </a:xfrm>
          <a:prstGeom prst="line">
            <a:avLst/>
          </a:prstGeom>
          <a:ln w="127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1759EFF-6ABB-8E3B-37B3-C3CE4B4D8DA8}"/>
              </a:ext>
            </a:extLst>
          </p:cNvPr>
          <p:cNvSpPr txBox="1"/>
          <p:nvPr userDrawn="1"/>
        </p:nvSpPr>
        <p:spPr>
          <a:xfrm>
            <a:off x="2526677" y="484971"/>
            <a:ext cx="1876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>
                <a:solidFill>
                  <a:srgbClr val="666666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Microsoft Fabric</a:t>
            </a:r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F9C5A69A-1B58-B442-ED29-AE0113477B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10" y="3423718"/>
            <a:ext cx="3252990" cy="527045"/>
          </a:xfrm>
        </p:spPr>
        <p:txBody>
          <a:bodyPr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0626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slide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CDB43AB4-7B8C-719C-BE05-5DF84B3CF2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233" r="62340" b="691"/>
          <a:stretch/>
        </p:blipFill>
        <p:spPr>
          <a:xfrm rot="10800000">
            <a:off x="8933688" y="0"/>
            <a:ext cx="3258312" cy="6858000"/>
          </a:xfrm>
          <a:prstGeom prst="rect">
            <a:avLst/>
          </a:prstGeom>
        </p:spPr>
      </p:pic>
      <p:sp>
        <p:nvSpPr>
          <p:cNvPr id="20" name="Content Placeholder 96">
            <a:extLst>
              <a:ext uri="{FF2B5EF4-FFF2-40B4-BE49-F238E27FC236}">
                <a16:creationId xmlns:a16="http://schemas.microsoft.com/office/drawing/2014/main" id="{ADAB44E4-3C80-C67C-EF97-F8499CD2156F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276213" y="2052085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22" name="Text Placeholder 102">
            <a:extLst>
              <a:ext uri="{FF2B5EF4-FFF2-40B4-BE49-F238E27FC236}">
                <a16:creationId xmlns:a16="http://schemas.microsoft.com/office/drawing/2014/main" id="{79BB9C92-3336-D58E-A2E3-AB3D76B935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76213" y="2480533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6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3C6EEC4-B06F-EDB8-6122-71F573B2A1D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5035" y="647231"/>
            <a:ext cx="1803365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Agenda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EC32F9F-DA05-D8F0-9EF1-06A12FC8083E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338881" y="2422945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7" name="Content Placeholder 96">
            <a:extLst>
              <a:ext uri="{FF2B5EF4-FFF2-40B4-BE49-F238E27FC236}">
                <a16:creationId xmlns:a16="http://schemas.microsoft.com/office/drawing/2014/main" id="{78398FAE-4BD4-A49B-CD17-9D094754DF3C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273394" y="647231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8" name="Text Placeholder 102">
            <a:extLst>
              <a:ext uri="{FF2B5EF4-FFF2-40B4-BE49-F238E27FC236}">
                <a16:creationId xmlns:a16="http://schemas.microsoft.com/office/drawing/2014/main" id="{01980AB6-0C20-DB72-917E-013E24F0B0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73394" y="1075679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5</a:t>
            </a:r>
          </a:p>
        </p:txBody>
      </p:sp>
      <p:sp>
        <p:nvSpPr>
          <p:cNvPr id="29" name="Content Placeholder 11">
            <a:extLst>
              <a:ext uri="{FF2B5EF4-FFF2-40B4-BE49-F238E27FC236}">
                <a16:creationId xmlns:a16="http://schemas.microsoft.com/office/drawing/2014/main" id="{8A342A92-251D-6829-C9EF-8C6E272FDFDA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336062" y="1018091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0" name="Content Placeholder 96">
            <a:extLst>
              <a:ext uri="{FF2B5EF4-FFF2-40B4-BE49-F238E27FC236}">
                <a16:creationId xmlns:a16="http://schemas.microsoft.com/office/drawing/2014/main" id="{B5CE9E84-43F2-579D-FB33-880D1BC920E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3267660" y="647231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1" name="Text Placeholder 102">
            <a:extLst>
              <a:ext uri="{FF2B5EF4-FFF2-40B4-BE49-F238E27FC236}">
                <a16:creationId xmlns:a16="http://schemas.microsoft.com/office/drawing/2014/main" id="{160C76D9-6EF2-5178-36DB-F4A87DDB401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267660" y="1075679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1</a:t>
            </a:r>
          </a:p>
        </p:txBody>
      </p:sp>
      <p:sp>
        <p:nvSpPr>
          <p:cNvPr id="32" name="Content Placeholder 11">
            <a:extLst>
              <a:ext uri="{FF2B5EF4-FFF2-40B4-BE49-F238E27FC236}">
                <a16:creationId xmlns:a16="http://schemas.microsoft.com/office/drawing/2014/main" id="{F7B0C2AA-9D35-6437-0660-87323E3B179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3330328" y="1018091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3" name="Content Placeholder 96">
            <a:extLst>
              <a:ext uri="{FF2B5EF4-FFF2-40B4-BE49-F238E27FC236}">
                <a16:creationId xmlns:a16="http://schemas.microsoft.com/office/drawing/2014/main" id="{A89423B4-ACAB-A459-E4E9-CAEF8ECE48A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267660" y="2052085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34" name="Text Placeholder 102">
            <a:extLst>
              <a:ext uri="{FF2B5EF4-FFF2-40B4-BE49-F238E27FC236}">
                <a16:creationId xmlns:a16="http://schemas.microsoft.com/office/drawing/2014/main" id="{1B5FA551-AA32-51AC-CBCE-283E50DBDD8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67660" y="2480533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6</a:t>
            </a:r>
          </a:p>
        </p:txBody>
      </p:sp>
      <p:sp>
        <p:nvSpPr>
          <p:cNvPr id="35" name="Content Placeholder 11">
            <a:extLst>
              <a:ext uri="{FF2B5EF4-FFF2-40B4-BE49-F238E27FC236}">
                <a16:creationId xmlns:a16="http://schemas.microsoft.com/office/drawing/2014/main" id="{0F84AE03-5499-1A27-0C79-E31A5C600FFA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3330328" y="2422945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42" name="Content Placeholder 96">
            <a:extLst>
              <a:ext uri="{FF2B5EF4-FFF2-40B4-BE49-F238E27FC236}">
                <a16:creationId xmlns:a16="http://schemas.microsoft.com/office/drawing/2014/main" id="{9034F26E-F07A-2E20-5DE4-0991D5E69EF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3267660" y="3432102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43" name="Text Placeholder 102">
            <a:extLst>
              <a:ext uri="{FF2B5EF4-FFF2-40B4-BE49-F238E27FC236}">
                <a16:creationId xmlns:a16="http://schemas.microsoft.com/office/drawing/2014/main" id="{5DD7AC03-A38A-3672-D6D5-8CAB420DE9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67660" y="3860550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3</a:t>
            </a:r>
          </a:p>
        </p:txBody>
      </p:sp>
      <p:sp>
        <p:nvSpPr>
          <p:cNvPr id="44" name="Content Placeholder 11">
            <a:extLst>
              <a:ext uri="{FF2B5EF4-FFF2-40B4-BE49-F238E27FC236}">
                <a16:creationId xmlns:a16="http://schemas.microsoft.com/office/drawing/2014/main" id="{A8849203-D983-08BB-6923-223F4B93A337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3330328" y="3802962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45" name="Content Placeholder 96">
            <a:extLst>
              <a:ext uri="{FF2B5EF4-FFF2-40B4-BE49-F238E27FC236}">
                <a16:creationId xmlns:a16="http://schemas.microsoft.com/office/drawing/2014/main" id="{E4982BD0-91D6-D4B2-6AD2-89E3D3301468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267660" y="4836956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46" name="Text Placeholder 102">
            <a:extLst>
              <a:ext uri="{FF2B5EF4-FFF2-40B4-BE49-F238E27FC236}">
                <a16:creationId xmlns:a16="http://schemas.microsoft.com/office/drawing/2014/main" id="{C7134A6A-3C36-673F-2C0D-3C754F15D8B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267660" y="5265404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4</a:t>
            </a:r>
          </a:p>
        </p:txBody>
      </p:sp>
      <p:sp>
        <p:nvSpPr>
          <p:cNvPr id="47" name="Content Placeholder 11">
            <a:extLst>
              <a:ext uri="{FF2B5EF4-FFF2-40B4-BE49-F238E27FC236}">
                <a16:creationId xmlns:a16="http://schemas.microsoft.com/office/drawing/2014/main" id="{FBA24696-66EA-D1CE-2C39-C4F477808061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3330328" y="5207816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51" name="Content Placeholder 96">
            <a:extLst>
              <a:ext uri="{FF2B5EF4-FFF2-40B4-BE49-F238E27FC236}">
                <a16:creationId xmlns:a16="http://schemas.microsoft.com/office/drawing/2014/main" id="{5501C2A1-8D94-B3D2-4EAF-3FF1C258AE1F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270575" y="3432102"/>
            <a:ext cx="559039" cy="3385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07</a:t>
            </a:r>
          </a:p>
        </p:txBody>
      </p:sp>
      <p:sp>
        <p:nvSpPr>
          <p:cNvPr id="52" name="Text Placeholder 102">
            <a:extLst>
              <a:ext uri="{FF2B5EF4-FFF2-40B4-BE49-F238E27FC236}">
                <a16:creationId xmlns:a16="http://schemas.microsoft.com/office/drawing/2014/main" id="{1A7E364D-244B-1175-2641-CBB84A1FC87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70575" y="3860550"/>
            <a:ext cx="2258469" cy="4915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Agenda item 7</a:t>
            </a:r>
          </a:p>
        </p:txBody>
      </p:sp>
      <p:sp>
        <p:nvSpPr>
          <p:cNvPr id="53" name="Content Placeholder 11">
            <a:extLst>
              <a:ext uri="{FF2B5EF4-FFF2-40B4-BE49-F238E27FC236}">
                <a16:creationId xmlns:a16="http://schemas.microsoft.com/office/drawing/2014/main" id="{B3BCD9ED-0597-534C-2DDB-31BE4D63BADB}"/>
              </a:ext>
            </a:extLst>
          </p:cNvPr>
          <p:cNvSpPr>
            <a:spLocks noGrp="1"/>
          </p:cNvSpPr>
          <p:nvPr>
            <p:ph sz="quarter" idx="42"/>
          </p:nvPr>
        </p:nvSpPr>
        <p:spPr>
          <a:xfrm>
            <a:off x="6333243" y="3802962"/>
            <a:ext cx="2286000" cy="9144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txBody>
          <a:bodyPr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400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130D67-3C2E-59F4-44C0-B95A915A82FE}"/>
              </a:ext>
            </a:extLst>
          </p:cNvPr>
          <p:cNvSpPr txBox="1"/>
          <p:nvPr userDrawn="1"/>
        </p:nvSpPr>
        <p:spPr>
          <a:xfrm>
            <a:off x="190182" y="680485"/>
            <a:ext cx="3960091" cy="6177516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l"/>
            <a:endParaRPr lang="en-US" sz="50000" b="1" i="0">
              <a:solidFill>
                <a:srgbClr val="1178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A2ADDE53-316E-F6CF-454D-6E35CF8E8F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759" t="13129" r="26406" b="13276"/>
          <a:stretch/>
        </p:blipFill>
        <p:spPr>
          <a:xfrm>
            <a:off x="3107779" y="0"/>
            <a:ext cx="9084221" cy="6858000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94DE99F-FBA4-EF54-AB6C-52421ADB285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1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C33432F-43D0-81F2-E840-DFAC056490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one</a:t>
            </a:r>
          </a:p>
        </p:txBody>
      </p:sp>
    </p:spTree>
    <p:extLst>
      <p:ext uri="{BB962C8B-B14F-4D97-AF65-F5344CB8AC3E}">
        <p14:creationId xmlns:p14="http://schemas.microsoft.com/office/powerpoint/2010/main" val="1276922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0B027074-CC21-7765-7EBA-C4FEB11FA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t="10885" r="25361" b="1447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FFD359E1-CD1F-B62D-4444-0EF8F94E34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95E90C23-BB92-BB2A-6484-BC8E04797D6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two</a:t>
            </a:r>
          </a:p>
        </p:txBody>
      </p:sp>
    </p:spTree>
    <p:extLst>
      <p:ext uri="{BB962C8B-B14F-4D97-AF65-F5344CB8AC3E}">
        <p14:creationId xmlns:p14="http://schemas.microsoft.com/office/powerpoint/2010/main" val="2562167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8C2E6F81-16E5-082F-C208-9A5F395E85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44" t="16736" r="25201" b="8420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107247C1-B2C3-3254-FB56-10C71FC4BE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A556EEAB-15C2-3B4D-EABA-7C95356F3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three</a:t>
            </a:r>
          </a:p>
        </p:txBody>
      </p:sp>
    </p:spTree>
    <p:extLst>
      <p:ext uri="{BB962C8B-B14F-4D97-AF65-F5344CB8AC3E}">
        <p14:creationId xmlns:p14="http://schemas.microsoft.com/office/powerpoint/2010/main" val="1656444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60C7CC05-AE26-000D-1411-A5FBBAEB65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8280" r="30359" b="120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050669BE-DBC3-CB3A-118C-94DE7168BA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6B3D4794-EA42-5450-E8D0-24B1037B5E3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four</a:t>
            </a:r>
          </a:p>
        </p:txBody>
      </p:sp>
    </p:spTree>
    <p:extLst>
      <p:ext uri="{BB962C8B-B14F-4D97-AF65-F5344CB8AC3E}">
        <p14:creationId xmlns:p14="http://schemas.microsoft.com/office/powerpoint/2010/main" val="3797650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17BF2FDF-4934-411A-99F7-2604F3BFE0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6172" t="19980" r="34602" b="845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Text Placeholder 13">
            <a:extLst>
              <a:ext uri="{FF2B5EF4-FFF2-40B4-BE49-F238E27FC236}">
                <a16:creationId xmlns:a16="http://schemas.microsoft.com/office/drawing/2014/main" id="{3CAD0C55-5DC1-ED53-1ADD-9AA666DDB0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182" y="1399623"/>
            <a:ext cx="3635375" cy="617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0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50000"/>
            </a:lvl2pPr>
            <a:lvl3pPr>
              <a:defRPr sz="50000"/>
            </a:lvl3pPr>
            <a:lvl4pPr>
              <a:defRPr sz="50000"/>
            </a:lvl4pPr>
            <a:lvl5pPr>
              <a:defRPr sz="50000"/>
            </a:lvl5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72CD92EB-8D2D-5C6B-15F9-293670B2E7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0273" y="4747586"/>
            <a:ext cx="5010056" cy="1398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Section title five</a:t>
            </a:r>
          </a:p>
        </p:txBody>
      </p:sp>
    </p:spTree>
    <p:extLst>
      <p:ext uri="{BB962C8B-B14F-4D97-AF65-F5344CB8AC3E}">
        <p14:creationId xmlns:p14="http://schemas.microsoft.com/office/powerpoint/2010/main" val="4193924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theme" Target="../theme/theme4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Title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4098733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49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Content / Agenda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186114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50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Section Title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4189644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0" r:id="rId2"/>
    <p:sldLayoutId id="2147483661" r:id="rId3"/>
    <p:sldLayoutId id="2147483662" r:id="rId4"/>
    <p:sldLayoutId id="2147483663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Body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59718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9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653" r:id="rId9"/>
    <p:sldLayoutId id="2147483665" r:id="rId10"/>
    <p:sldLayoutId id="2147483664" r:id="rId11"/>
    <p:sldLayoutId id="2147483654" r:id="rId12"/>
    <p:sldLayoutId id="2147483736" r:id="rId13"/>
    <p:sldLayoutId id="2147483737" r:id="rId14"/>
    <p:sldLayoutId id="2147483674" r:id="rId15"/>
    <p:sldLayoutId id="2147483666" r:id="rId16"/>
    <p:sldLayoutId id="2147483668" r:id="rId17"/>
    <p:sldLayoutId id="2147483672" r:id="rId18"/>
    <p:sldLayoutId id="2147483671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9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Thank You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4127475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6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F41313E-23CC-E31A-633C-C6AF4E41BA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78E035-6740-D884-BBD8-E09D25910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Master slide title</a:t>
            </a:r>
          </a:p>
        </p:txBody>
      </p:sp>
    </p:spTree>
    <p:extLst>
      <p:ext uri="{BB962C8B-B14F-4D97-AF65-F5344CB8AC3E}">
        <p14:creationId xmlns:p14="http://schemas.microsoft.com/office/powerpoint/2010/main" val="3632699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FB5353D-8567-14C1-B671-E910675F7E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E80CF-6E8C-7FCE-3B8F-54C02198985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D199A-42B4-0A10-CE6D-68F5B21A083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40B7D-F69E-C5A0-2CEE-8C1D33C592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6475" y="6311900"/>
            <a:ext cx="2079625" cy="3651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76A08-7197-8D4F-A5EE-6F2A6A401CA7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46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8D6B57-EB5B-7136-14A2-BA26D7F6EC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5323B-F421-B63E-219F-9DEE7473788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3E8F6A-376B-5EC2-1CD4-5A574D0B73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6475" y="6311900"/>
            <a:ext cx="2079625" cy="3651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6561B-DEFF-2411-8226-0D5FE6894C1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7662CB-28D5-F7B7-785F-01F31A4A63F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815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E88FBC8-46B7-1FD9-5E26-801B32E26C0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51B7D-A5AD-6965-A9D5-F6738EF30D4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3F1805-7FD1-C4A9-48E3-156796DBCBD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6475" y="6311900"/>
            <a:ext cx="2079625" cy="3651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Microsoft Fabric / Section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30B51-4A0E-0BD0-C2D4-25549D760AE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BB34BC-5006-0CE7-DA7F-345B4699EC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115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0AB510-6A10-C7BB-30F9-02C21F9185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0AF83D-B722-D599-35AB-B154837F387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EA6EED-BE5A-C084-A309-90FFBCE1140B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C5BCA6-831B-702F-5E96-80FC68FF1C5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1AB15F-5C20-21C9-3D50-C7B8152F6D78}"/>
              </a:ext>
            </a:extLst>
          </p:cNvPr>
          <p:cNvSpPr>
            <a:spLocks noGrp="1"/>
          </p:cNvSpPr>
          <p:nvPr>
            <p:ph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1D73F-B2D7-03A7-DE13-7C38C0E9975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969EFF1-1120-1AEB-22DB-49E23A69908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D604C51-3899-C1C8-92E1-236F6DAC393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4248158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FAD4FB-1B5A-B145-0CE6-4E75CA602B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6732A5-559E-D1AA-E8FD-07DC044BE8C8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A7F42C5-CF9B-32E7-E7C8-0F2C52F4C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6E2DA4-EF1C-24EF-37A0-A3B2CBC585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ABAA9C-36F5-34B0-45B3-9F08A9070B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311ACD-8EE2-A783-EDEE-C76E3BC13A7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9FD34C5-5368-40C8-8202-038C9505DDE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5BD144-6F02-0852-6E65-908CAD7C6BD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AD23BAE-045F-4288-9D7E-6DCB23FB156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3662892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ED202E-72BD-5100-4493-EBE20C67F64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EC26B-5341-0E22-57AB-EBB7EDC66DA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2A5924-7344-38AE-531A-8E86B4E0C18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6F4FC-0303-D001-4F90-6D8F7C7B07EE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12A18A-6E6F-244B-3336-3268F4A28D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EB63992-75C0-CFE8-2E93-4D6B90060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B3BCDDD-2FB0-1D41-A46E-103B6DBBED8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25124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9F425B-D881-BC4F-3BE8-3F4EED17FB0A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790CB-A305-FEF7-C9CE-186DED0945C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20259AE-7B5D-39B3-680D-4B1046778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5EEBA-DB81-A6FF-055A-F26BEACFA1E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2C61587-52E0-6EAA-2B7A-01AF7EA6278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8E7FE8-D143-C6EC-29CE-CEDD02F9A1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7B0F8AE-CFA9-28E1-3B2F-B36915BEC16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646B796-7FD0-90B8-38A2-6A8C83A8060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BDB1143-A109-6084-46E5-324C661119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381685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4366D1-781F-A573-C3CE-4010FD058F3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8CBEC-8026-F688-4627-F0B8247C916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9FC33-02B0-EC68-3427-55F2FADA60E8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6CAC92-F90A-FF16-97EB-A43F3E06B5D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156EFAD-8D98-48F7-0236-10A574D71E0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7F3B6CF-B57A-DDD8-5739-7B76316FA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C9B37F1-F758-A013-B6D8-5EBB7EFFB06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2741725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42D4EA-B08C-FF45-3C81-A21D425FF30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ABAEB-B292-0555-60F2-7BB51D3AF94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B7FD9-C58F-1CFC-560B-6A4587543BB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CE44E81-EEE6-F06A-6BE6-960C4DAA7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F210B-5963-1EDF-91F1-B5C7A4CF731B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92B143-D13C-B352-B94D-17FB4854FACA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5D4BA3E-4A03-089A-EE06-EB79A411A8B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Page title</a:t>
            </a:r>
          </a:p>
        </p:txBody>
      </p:sp>
    </p:spTree>
    <p:extLst>
      <p:ext uri="{BB962C8B-B14F-4D97-AF65-F5344CB8AC3E}">
        <p14:creationId xmlns:p14="http://schemas.microsoft.com/office/powerpoint/2010/main" val="2342666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FE140F-2A3B-2103-0E4E-D0E147125E4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75975-6C07-3144-6312-8B3178C04AE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4F342-9E8A-10B9-AC7C-0FF9FDC359E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E9F6A6-A931-314E-5D55-420657A9B3E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2FBD0-BDC3-592A-9370-5E7BE350866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98B45F-C75E-F594-C564-DA9D3255740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0613800-18ED-2177-D947-B8CF03B7B79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2A042F5-C8A5-C6CC-A63F-55274A16B100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ED6F651-FD93-ED38-20B1-46CC2E759B0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75DEDCA-4E55-7C54-8E14-0309ADC4A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CA2FF0F-E049-03BC-99E6-5378578D948C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4F296A1-2B60-9537-B866-480B3979AD14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10B7509-5D79-E4B1-B24B-F9058B8DF5D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205588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8C88BCD-77B6-6095-A68D-BCC40B71B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ED9578-920E-185A-AABB-652E16B54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Master slide title</a:t>
            </a:r>
          </a:p>
        </p:txBody>
      </p:sp>
    </p:spTree>
    <p:extLst>
      <p:ext uri="{BB962C8B-B14F-4D97-AF65-F5344CB8AC3E}">
        <p14:creationId xmlns:p14="http://schemas.microsoft.com/office/powerpoint/2010/main" val="4274525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33CECE-73A2-3521-AED9-5CA01AAB719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1D9DF9-4133-9427-130F-27925942720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0F8937-550B-FC90-52FA-1FF96E3A9A5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AF46E-9B85-D667-C99B-9D237BA426B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22E609-60C7-ED7B-A56A-D591A48A42E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FB3273A-45F6-76F6-6231-BE823A3D2F8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4A8FDCC-F794-1D7A-703D-032E17D530D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8D2B028-B88E-FFF7-A949-42684C347DD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B995613-44FC-54D1-0DBB-4FD0059BF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FB22989-0B8F-5985-288B-AF0079EBC727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C10448B-4AA8-3480-449E-89A2042EB95F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642F94B-B18B-11B1-968F-38E7C34DE9B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B04F56B9-DB3C-8CFA-34A2-0780236C1A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595338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12F97FF-E405-91D8-5169-7D1BBDDC93D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8B19F7-1B8D-73A9-C4D2-5369FD5B1F1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26CD13-ACFF-8620-8A84-EA6C2B695A8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5E9623-EB10-8349-0FC2-C42C0557F6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F95AAC-7C01-5C64-F580-2A74312BDA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DEE517-D8FB-3B31-3DE5-694E6FE14A3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9A7498-3210-72D8-6D61-080E28854F50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BCA1EAD-1729-DC51-06CA-CA8A407779B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9BAB270-4329-40D7-CD63-E86390E402AC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Microsoft Fabric / Section title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DFC6964-F754-6665-4E85-3688719710E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61AABCB-7F6B-537F-443F-99D94A753B0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B969543B-F9E2-35A2-FD9D-B5945232C0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Get started today</a:t>
            </a:r>
          </a:p>
        </p:txBody>
      </p:sp>
    </p:spTree>
    <p:extLst>
      <p:ext uri="{BB962C8B-B14F-4D97-AF65-F5344CB8AC3E}">
        <p14:creationId xmlns:p14="http://schemas.microsoft.com/office/powerpoint/2010/main" val="946085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07488-CE84-9FEE-E4A7-668B9FCB4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2562126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F521-112B-1AAE-5EA4-92ABE2DF0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90704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E93EF-0AA3-C316-FCF1-41532B59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20031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FB5353D-8567-14C1-B671-E910675F7E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285" y="1308174"/>
            <a:ext cx="10847430" cy="365126"/>
          </a:xfrm>
        </p:spPr>
        <p:txBody>
          <a:bodyPr/>
          <a:lstStyle/>
          <a:p>
            <a:r>
              <a:rPr lang="en-US" sz="1600" b="1">
                <a:latin typeface="Segoe UI Semibold" panose="020B0502040204020203" pitchFamily="34" charset="0"/>
                <a:cs typeface="Segoe UI Semibold" panose="020B0502040204020203" pitchFamily="34" charset="0"/>
              </a:rPr>
              <a:t>Service icons are not logos. </a:t>
            </a:r>
            <a:r>
              <a:rPr lang="en-US" sz="1600"/>
              <a:t>We do not use product and service icons to represent Fabric in marketing communications. These icons are only used in product UX and diagrams that illustrate the functional aspects of the product.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D199A-42B4-0A10-CE6D-68F5B21A083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35000" y="647700"/>
            <a:ext cx="10847388" cy="5937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egoe UI Semibold" panose="020B0502040204020203" pitchFamily="34" charset="0"/>
                <a:ea typeface="+mn-ea"/>
                <a:cs typeface="Segoe UI Semibold" panose="020B0502040204020203" pitchFamily="34" charset="0"/>
              </a:rPr>
              <a:t>Microsoft Fabric Experience icon library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01E28A0-5569-9A6C-8F05-5B4107B13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59784" y="2854489"/>
            <a:ext cx="1261769" cy="1058238"/>
            <a:chOff x="2291612" y="3004118"/>
            <a:chExt cx="1261769" cy="1058238"/>
          </a:xfrm>
        </p:grpSpPr>
        <p:pic>
          <p:nvPicPr>
            <p:cNvPr id="13" name="Picture 12" descr="A picture containing graphics, graphic design, clipart, creativity&#10;&#10;Description automatically generated">
              <a:extLst>
                <a:ext uri="{FF2B5EF4-FFF2-40B4-BE49-F238E27FC236}">
                  <a16:creationId xmlns:a16="http://schemas.microsoft.com/office/drawing/2014/main" id="{5B2AA47B-7756-094E-BAE0-D783ECC83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5880" y="3004118"/>
              <a:ext cx="673233" cy="674548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4F123BE-199B-8E40-973E-2371C20E6E60}"/>
                </a:ext>
              </a:extLst>
            </p:cNvPr>
            <p:cNvSpPr txBox="1"/>
            <p:nvPr/>
          </p:nvSpPr>
          <p:spPr>
            <a:xfrm>
              <a:off x="2291612" y="3800746"/>
              <a:ext cx="1261769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Data Factory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30AA801-9717-C436-1843-DFD11D640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002682" y="2867002"/>
            <a:ext cx="1281262" cy="1045725"/>
            <a:chOff x="3726197" y="3016631"/>
            <a:chExt cx="1281262" cy="1045725"/>
          </a:xfrm>
        </p:grpSpPr>
        <p:pic>
          <p:nvPicPr>
            <p:cNvPr id="17" name="Picture 16" descr="A blue logo with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D31422D9-93E6-E747-BAFA-E8666DB079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30212" y="3016631"/>
              <a:ext cx="673233" cy="674548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D45F03-EBA8-7448-894D-8D50F31BE598}"/>
                </a:ext>
              </a:extLst>
            </p:cNvPr>
            <p:cNvSpPr txBox="1"/>
            <p:nvPr/>
          </p:nvSpPr>
          <p:spPr>
            <a:xfrm>
              <a:off x="3726197" y="3800746"/>
              <a:ext cx="1281262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OneLake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E2AC6C9-0F45-00EC-7589-1C1DA6D47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41070" y="2854489"/>
            <a:ext cx="1281262" cy="1058238"/>
            <a:chOff x="5180275" y="3004118"/>
            <a:chExt cx="1281262" cy="1058238"/>
          </a:xfrm>
        </p:grpSpPr>
        <p:pic>
          <p:nvPicPr>
            <p:cNvPr id="32" name="Picture 31" descr="A picture containing yellow, screenshot, design&#10;&#10;Description automatically generated">
              <a:extLst>
                <a:ext uri="{FF2B5EF4-FFF2-40B4-BE49-F238E27FC236}">
                  <a16:creationId xmlns:a16="http://schemas.microsoft.com/office/drawing/2014/main" id="{90DEC26A-3260-764D-BAAC-14773D9CE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84290" y="3004118"/>
              <a:ext cx="673233" cy="674548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3A475F0-804F-4042-AF20-FFE77EDAA635}"/>
                </a:ext>
              </a:extLst>
            </p:cNvPr>
            <p:cNvSpPr txBox="1"/>
            <p:nvPr/>
          </p:nvSpPr>
          <p:spPr>
            <a:xfrm>
              <a:off x="5180275" y="3800746"/>
              <a:ext cx="1281262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Power BI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49B1732-3689-90F0-D2E9-A0F019F07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95882" y="2912050"/>
            <a:ext cx="1281262" cy="1169954"/>
            <a:chOff x="6628500" y="3061679"/>
            <a:chExt cx="1281262" cy="1169954"/>
          </a:xfrm>
        </p:grpSpPr>
        <p:pic>
          <p:nvPicPr>
            <p:cNvPr id="21" name="Picture 20" descr="A blue and black logo&#10;&#10;Description automatically generated with low confidence">
              <a:extLst>
                <a:ext uri="{FF2B5EF4-FFF2-40B4-BE49-F238E27FC236}">
                  <a16:creationId xmlns:a16="http://schemas.microsoft.com/office/drawing/2014/main" id="{92D7AB15-522F-CD4D-A9BF-A18F8219F9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32515" y="3061679"/>
              <a:ext cx="673233" cy="674548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0E02B7-35A5-F64F-B744-F1855DF1FDEE}"/>
                </a:ext>
              </a:extLst>
            </p:cNvPr>
            <p:cNvSpPr txBox="1"/>
            <p:nvPr/>
          </p:nvSpPr>
          <p:spPr>
            <a:xfrm>
              <a:off x="6628500" y="3800746"/>
              <a:ext cx="1281262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Synapse Data Engineering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D242D5D-1F64-FA6A-309A-7B0A9EBBB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82789" y="2916179"/>
            <a:ext cx="1249428" cy="1165825"/>
            <a:chOff x="8082578" y="3065808"/>
            <a:chExt cx="1249428" cy="1165825"/>
          </a:xfrm>
        </p:grpSpPr>
        <p:pic>
          <p:nvPicPr>
            <p:cNvPr id="23" name="Picture 22" descr="A blue logo with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55888D63-81D6-B24D-8C94-357B52B3F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70676" y="3065808"/>
              <a:ext cx="673233" cy="674548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843EDF9-693B-9643-8870-F2B61471254E}"/>
                </a:ext>
              </a:extLst>
            </p:cNvPr>
            <p:cNvSpPr txBox="1"/>
            <p:nvPr/>
          </p:nvSpPr>
          <p:spPr>
            <a:xfrm>
              <a:off x="8082578" y="3800746"/>
              <a:ext cx="1249428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Synapse Data Science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B74A8BA-061B-9FD3-925A-BDFBB5B63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68097" y="4548588"/>
            <a:ext cx="1249428" cy="1165456"/>
            <a:chOff x="2291612" y="4384370"/>
            <a:chExt cx="1249428" cy="1165456"/>
          </a:xfrm>
        </p:grpSpPr>
        <p:pic>
          <p:nvPicPr>
            <p:cNvPr id="25" name="Picture 24" descr="A picture containing screenshot, electric blue, graphics, blue&#10;&#10;Description automatically generated">
              <a:extLst>
                <a:ext uri="{FF2B5EF4-FFF2-40B4-BE49-F238E27FC236}">
                  <a16:creationId xmlns:a16="http://schemas.microsoft.com/office/drawing/2014/main" id="{CEEE5430-982B-2D4E-A669-50FF33F21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79710" y="4384370"/>
              <a:ext cx="673233" cy="674548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645519-0108-EE42-A2F4-DC38E97FF6C0}"/>
                </a:ext>
              </a:extLst>
            </p:cNvPr>
            <p:cNvSpPr txBox="1"/>
            <p:nvPr/>
          </p:nvSpPr>
          <p:spPr>
            <a:xfrm>
              <a:off x="2291612" y="5118939"/>
              <a:ext cx="1249428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Synapse Data Warehouse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A82D31C-273A-EB77-BE4A-7C9C71834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021256" y="4525368"/>
            <a:ext cx="1249428" cy="1188676"/>
            <a:chOff x="3726197" y="4361150"/>
            <a:chExt cx="1249428" cy="1188676"/>
          </a:xfrm>
        </p:grpSpPr>
        <p:pic>
          <p:nvPicPr>
            <p:cNvPr id="27" name="Picture 26" descr="A picture containing screenshot, graphics, electric blue, graphic design&#10;&#10;Description automatically generated">
              <a:extLst>
                <a:ext uri="{FF2B5EF4-FFF2-40B4-BE49-F238E27FC236}">
                  <a16:creationId xmlns:a16="http://schemas.microsoft.com/office/drawing/2014/main" id="{1CC1E307-6E72-D64A-B6A4-507B15548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014295" y="4361150"/>
              <a:ext cx="673233" cy="674548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C8FEB80-2F55-B146-B70C-33023FC45ABD}"/>
                </a:ext>
              </a:extLst>
            </p:cNvPr>
            <p:cNvSpPr txBox="1"/>
            <p:nvPr/>
          </p:nvSpPr>
          <p:spPr>
            <a:xfrm>
              <a:off x="3726197" y="5118939"/>
              <a:ext cx="1249428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Synapse Real Time Analytics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D3C5618-42BB-7BD8-EF7B-69132BC65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93885" y="4525368"/>
            <a:ext cx="1281262" cy="1019399"/>
            <a:chOff x="6613141" y="4361150"/>
            <a:chExt cx="1281262" cy="1019399"/>
          </a:xfrm>
        </p:grpSpPr>
        <p:pic>
          <p:nvPicPr>
            <p:cNvPr id="19" name="Picture 18" descr="A picture containing graphics, graphic design, colorfulness, creativity&#10;&#10;Description automatically generated">
              <a:extLst>
                <a:ext uri="{FF2B5EF4-FFF2-40B4-BE49-F238E27FC236}">
                  <a16:creationId xmlns:a16="http://schemas.microsoft.com/office/drawing/2014/main" id="{7255FB65-0CD9-F142-BAAA-FBBA5EC41D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916498" y="4361150"/>
              <a:ext cx="674548" cy="674548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E4B01DB-3C0B-544B-9687-122A88F9BA95}"/>
                </a:ext>
              </a:extLst>
            </p:cNvPr>
            <p:cNvSpPr txBox="1"/>
            <p:nvPr/>
          </p:nvSpPr>
          <p:spPr>
            <a:xfrm>
              <a:off x="6613141" y="5118939"/>
              <a:ext cx="1281262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Data Activator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F9A089C-7709-520E-86B6-093C011D2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74415" y="4561400"/>
            <a:ext cx="1215739" cy="983367"/>
            <a:chOff x="5189414" y="4397182"/>
            <a:chExt cx="1215739" cy="983367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89C98A9-26EB-9641-B13D-5C12B2CF5C0F}"/>
                </a:ext>
              </a:extLst>
            </p:cNvPr>
            <p:cNvSpPr/>
            <p:nvPr/>
          </p:nvSpPr>
          <p:spPr>
            <a:xfrm>
              <a:off x="5416252" y="4397182"/>
              <a:ext cx="762062" cy="648923"/>
            </a:xfrm>
            <a:prstGeom prst="rect">
              <a:avLst/>
            </a:prstGeom>
            <a:solidFill>
              <a:srgbClr val="3BC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b="1" spc="300">
                  <a:latin typeface="Segoe UI Light" panose="020B0502040204020203" pitchFamily="34" charset="0"/>
                  <a:cs typeface="Segoe UI Light" panose="020B0502040204020203" pitchFamily="34" charset="0"/>
                </a:rPr>
                <a:t>PLACE</a:t>
              </a:r>
            </a:p>
            <a:p>
              <a:pPr algn="ctr"/>
              <a:r>
                <a:rPr lang="en-US" sz="600" b="1" spc="300">
                  <a:latin typeface="Segoe UI Light" panose="020B0502040204020203" pitchFamily="34" charset="0"/>
                  <a:cs typeface="Segoe UI Light" panose="020B0502040204020203" pitchFamily="34" charset="0"/>
                </a:rPr>
                <a:t>HOLDER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F0BDAE7-1F80-F541-9756-CE1667EEE2E9}"/>
                </a:ext>
              </a:extLst>
            </p:cNvPr>
            <p:cNvSpPr txBox="1"/>
            <p:nvPr/>
          </p:nvSpPr>
          <p:spPr>
            <a:xfrm>
              <a:off x="5189414" y="5118939"/>
              <a:ext cx="1215739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Synapse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2CAA3DD-B5CB-72B9-B094-C467AC2F8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78876" y="4561400"/>
            <a:ext cx="1249428" cy="983367"/>
            <a:chOff x="8102391" y="4397182"/>
            <a:chExt cx="1249428" cy="983367"/>
          </a:xfrm>
        </p:grpSpPr>
        <p:pic>
          <p:nvPicPr>
            <p:cNvPr id="15" name="Picture 14" descr="A picture containing screenshot, graphics, graphic design, design&#10;&#10;Description automatically generated">
              <a:extLst>
                <a:ext uri="{FF2B5EF4-FFF2-40B4-BE49-F238E27FC236}">
                  <a16:creationId xmlns:a16="http://schemas.microsoft.com/office/drawing/2014/main" id="{36091E6F-1E58-D045-A7A5-0DBB5FE81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06412" y="4397182"/>
              <a:ext cx="641386" cy="641386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9E8FA7F-0B42-344F-85A3-13AB92BCF1B5}"/>
                </a:ext>
              </a:extLst>
            </p:cNvPr>
            <p:cNvSpPr txBox="1"/>
            <p:nvPr/>
          </p:nvSpPr>
          <p:spPr>
            <a:xfrm>
              <a:off x="8102391" y="5118939"/>
              <a:ext cx="1249428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>
                  <a:solidFill>
                    <a:srgbClr val="434343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Fabric</a:t>
              </a:r>
              <a:endParaRPr lang="en-US" sz="1100">
                <a:solidFill>
                  <a:srgbClr val="43434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5290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120047-C586-C169-F4B8-9156F301C98A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F03D5-6354-A0C8-F271-9507379B585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67FE38-3330-3B4E-2FBF-079FBB0B6EB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5035" y="647231"/>
            <a:ext cx="1803365" cy="54834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9AA739-0E4A-D2B3-3AE0-75D6D330A4F6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70C05F-3AFC-444B-77B5-766C6891105F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130534-EFAA-641E-4A11-4D56BF50A78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9497FF-3B46-4F65-417E-BA3065268DE7}"/>
              </a:ext>
            </a:extLst>
          </p:cNvPr>
          <p:cNvSpPr>
            <a:spLocks noGrp="1"/>
          </p:cNvSpPr>
          <p:nvPr>
            <p:ph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FAA5529-246B-1EDC-0A8A-A630DFBFA697}"/>
              </a:ext>
            </a:extLst>
          </p:cNvPr>
          <p:cNvSpPr>
            <a:spLocks noGrp="1"/>
          </p:cNvSpPr>
          <p:nvPr>
            <p:ph sz="quarter" idx="2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D4352B3-5EA6-21F6-07C3-AFC835735DC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0B32046-95D8-61FA-46CE-62FAF1F176F3}"/>
              </a:ext>
            </a:extLst>
          </p:cNvPr>
          <p:cNvSpPr>
            <a:spLocks noGrp="1"/>
          </p:cNvSpPr>
          <p:nvPr>
            <p:ph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A95F25B-FA54-2D34-0EAC-5E7AB873B61D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9AE0664-44CB-4BD5-26F0-6DA464E2A01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EBEB55A-4EA4-5B83-C7C6-270DE413F4CC}"/>
              </a:ext>
            </a:extLst>
          </p:cNvPr>
          <p:cNvSpPr>
            <a:spLocks noGrp="1"/>
          </p:cNvSpPr>
          <p:nvPr>
            <p:ph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23F4F61-03F5-CB88-B45B-6227659A5E8A}"/>
              </a:ext>
            </a:extLst>
          </p:cNvPr>
          <p:cNvSpPr>
            <a:spLocks noGrp="1"/>
          </p:cNvSpPr>
          <p:nvPr>
            <p:ph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C5E6E9-BD25-1A7C-C97F-8B4A073AC8B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FBD8881-76AB-9E1D-23AE-5C2E240A2E1E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0B5AE100-B696-7D20-8E10-8168ED720AC7}"/>
              </a:ext>
            </a:extLst>
          </p:cNvPr>
          <p:cNvSpPr>
            <a:spLocks noGrp="1"/>
          </p:cNvSpPr>
          <p:nvPr>
            <p:ph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49AFFCF-E7E0-5FBD-FD07-3B0F8390579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960494D-2727-C7ED-3427-817A3D16FDDE}"/>
              </a:ext>
            </a:extLst>
          </p:cNvPr>
          <p:cNvSpPr>
            <a:spLocks noGrp="1"/>
          </p:cNvSpPr>
          <p:nvPr>
            <p:ph sz="quarter" idx="3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E37274-A3EB-724A-3D27-433886AB31FC}"/>
              </a:ext>
            </a:extLst>
          </p:cNvPr>
          <p:cNvSpPr>
            <a:spLocks noGrp="1"/>
          </p:cNvSpPr>
          <p:nvPr>
            <p:ph sz="quarter" idx="4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027A592-DA36-9503-8C7E-D7A38713CF2C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106507B-F6C4-F069-210F-1EA5FB7989FE}"/>
              </a:ext>
            </a:extLst>
          </p:cNvPr>
          <p:cNvSpPr>
            <a:spLocks noGrp="1"/>
          </p:cNvSpPr>
          <p:nvPr>
            <p:ph sz="quarter" idx="4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63F8AD51-9CBF-E8AB-43FF-928988AFCD7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93766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0EFF4187-03B1-C487-4103-9F671B8D632B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92ACD3B-57B3-4994-54CA-653C513AB94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87D41362-40F1-0CAF-77A9-2C7A7C30C9DF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6D0EB4E9-76A8-A32F-02AC-B826BB3DE1D8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7F205B29-D785-BCEF-890D-1E5E1ED4107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DD43E52D-2E0B-5C12-E043-7EA2BEB4FEDD}"/>
              </a:ext>
            </a:extLst>
          </p:cNvPr>
          <p:cNvSpPr>
            <a:spLocks noGrp="1"/>
          </p:cNvSpPr>
          <p:nvPr>
            <p:ph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448CAAA1-8275-E09C-0D2E-0577A53853BD}"/>
              </a:ext>
            </a:extLst>
          </p:cNvPr>
          <p:cNvSpPr>
            <a:spLocks noGrp="1"/>
          </p:cNvSpPr>
          <p:nvPr>
            <p:ph sz="quarter" idx="2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05C3A35D-6E52-28F1-3D63-064BC714FD7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FE37B528-111B-45C5-13E4-C81E2275D6E6}"/>
              </a:ext>
            </a:extLst>
          </p:cNvPr>
          <p:cNvSpPr>
            <a:spLocks noGrp="1"/>
          </p:cNvSpPr>
          <p:nvPr>
            <p:ph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1D31474C-FDC1-55D2-AB92-6D027D6CB4E4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958C7BEB-B186-1C4F-6AC6-6C852A31468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7" name="Content Placeholder 36">
            <a:extLst>
              <a:ext uri="{FF2B5EF4-FFF2-40B4-BE49-F238E27FC236}">
                <a16:creationId xmlns:a16="http://schemas.microsoft.com/office/drawing/2014/main" id="{CB09C457-4002-7E6F-F8EE-1D6A6B65A0A0}"/>
              </a:ext>
            </a:extLst>
          </p:cNvPr>
          <p:cNvSpPr>
            <a:spLocks noGrp="1"/>
          </p:cNvSpPr>
          <p:nvPr>
            <p:ph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957883D4-B53A-A35E-7F59-8E6993D3DC4D}"/>
              </a:ext>
            </a:extLst>
          </p:cNvPr>
          <p:cNvSpPr>
            <a:spLocks noGrp="1"/>
          </p:cNvSpPr>
          <p:nvPr>
            <p:ph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AB05BFC3-8E2E-D63D-A42A-A3797CB004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0FA5F446-6007-A311-6F31-592A9A103EF6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1" name="Content Placeholder 40">
            <a:extLst>
              <a:ext uri="{FF2B5EF4-FFF2-40B4-BE49-F238E27FC236}">
                <a16:creationId xmlns:a16="http://schemas.microsoft.com/office/drawing/2014/main" id="{DBD7493A-A962-D14B-732A-B81698943DEE}"/>
              </a:ext>
            </a:extLst>
          </p:cNvPr>
          <p:cNvSpPr>
            <a:spLocks noGrp="1"/>
          </p:cNvSpPr>
          <p:nvPr>
            <p:ph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8BF7D84-C204-21D8-4EF1-7F17176B8CF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1E1BA1F7-237F-9733-FDD6-E697BE305659}"/>
              </a:ext>
            </a:extLst>
          </p:cNvPr>
          <p:cNvSpPr>
            <a:spLocks noGrp="1"/>
          </p:cNvSpPr>
          <p:nvPr>
            <p:ph sz="quarter" idx="3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25528273-8310-B435-03D7-A42EAE31518D}"/>
              </a:ext>
            </a:extLst>
          </p:cNvPr>
          <p:cNvSpPr>
            <a:spLocks noGrp="1"/>
          </p:cNvSpPr>
          <p:nvPr>
            <p:ph sz="quarter" idx="4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FCDE8BD7-7F25-0880-BEDD-6DD603C8667F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6" name="Content Placeholder 45">
            <a:extLst>
              <a:ext uri="{FF2B5EF4-FFF2-40B4-BE49-F238E27FC236}">
                <a16:creationId xmlns:a16="http://schemas.microsoft.com/office/drawing/2014/main" id="{28A9C9E0-88EC-C11B-7571-6D0BBA2D6CDC}"/>
              </a:ext>
            </a:extLst>
          </p:cNvPr>
          <p:cNvSpPr>
            <a:spLocks noGrp="1"/>
          </p:cNvSpPr>
          <p:nvPr>
            <p:ph sz="quarter" idx="4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7" name="Vertical Text Placeholder 46">
            <a:extLst>
              <a:ext uri="{FF2B5EF4-FFF2-40B4-BE49-F238E27FC236}">
                <a16:creationId xmlns:a16="http://schemas.microsoft.com/office/drawing/2014/main" id="{9EB828B7-B88E-BAFD-D750-F60E7334CE42}"/>
              </a:ext>
            </a:extLst>
          </p:cNvPr>
          <p:cNvSpPr>
            <a:spLocks noGrp="1"/>
          </p:cNvSpPr>
          <p:nvPr>
            <p:ph type="body" orient="vert" sz="quarter" idx="4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664EEC-A99F-F5DF-A20C-883CAED887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2239507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12BE87-45A0-BCCD-8622-BBE46C503C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8797" y="759739"/>
            <a:ext cx="3635375" cy="61769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6E54C-1E0F-295D-18DF-714934827D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7AB098-4801-5BF1-920A-6A692F575CB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Section title one</a:t>
            </a:r>
          </a:p>
        </p:txBody>
      </p:sp>
    </p:spTree>
    <p:extLst>
      <p:ext uri="{BB962C8B-B14F-4D97-AF65-F5344CB8AC3E}">
        <p14:creationId xmlns:p14="http://schemas.microsoft.com/office/powerpoint/2010/main" val="3174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14F72A-1071-E3C6-7F1F-B16894D55E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8797" y="759739"/>
            <a:ext cx="3635375" cy="61769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CB959-B126-E4FF-993A-43CFBE08A9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B2175B9-EF7D-37BD-C0DE-3424EF41B40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Section title two </a:t>
            </a:r>
          </a:p>
        </p:txBody>
      </p:sp>
    </p:spTree>
    <p:extLst>
      <p:ext uri="{BB962C8B-B14F-4D97-AF65-F5344CB8AC3E}">
        <p14:creationId xmlns:p14="http://schemas.microsoft.com/office/powerpoint/2010/main" val="117249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727C5B-2229-B17A-4208-BD7EA5E500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8567" y="681585"/>
            <a:ext cx="3635375" cy="61769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D9DBE9-6216-144C-B2AE-7211B8E7B4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239FF9-5C44-55F9-1642-87A6D4569B4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Section title three</a:t>
            </a:r>
          </a:p>
        </p:txBody>
      </p:sp>
    </p:spTree>
    <p:extLst>
      <p:ext uri="{BB962C8B-B14F-4D97-AF65-F5344CB8AC3E}">
        <p14:creationId xmlns:p14="http://schemas.microsoft.com/office/powerpoint/2010/main" val="4208987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606A5-4CE4-F6CD-335B-DFD99AC4FB6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315421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E97A89-EF99-2A5B-088B-46B609C9A9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9951" y="681585"/>
            <a:ext cx="3635375" cy="61769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920A8E-2637-D5B4-FD84-608EA3FC5E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9F3052-004D-07F2-5E60-024148F14A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7809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Section title five</a:t>
            </a:r>
          </a:p>
        </p:txBody>
      </p:sp>
    </p:spTree>
    <p:extLst>
      <p:ext uri="{BB962C8B-B14F-4D97-AF65-F5344CB8AC3E}">
        <p14:creationId xmlns:p14="http://schemas.microsoft.com/office/powerpoint/2010/main" val="301838641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 / Agenda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Title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Body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 Slides">
  <a:themeElements>
    <a:clrScheme name="Trident Colors">
      <a:dk1>
        <a:srgbClr val="001919"/>
      </a:dk1>
      <a:lt1>
        <a:srgbClr val="FFFFFF"/>
      </a:lt1>
      <a:dk2>
        <a:srgbClr val="033F38"/>
      </a:dk2>
      <a:lt2>
        <a:srgbClr val="E3F7EF"/>
      </a:lt2>
      <a:accent1>
        <a:srgbClr val="117865"/>
      </a:accent1>
      <a:accent2>
        <a:srgbClr val="054D43"/>
      </a:accent2>
      <a:accent3>
        <a:srgbClr val="0C6959"/>
      </a:accent3>
      <a:accent4>
        <a:srgbClr val="1F937E"/>
      </a:accent4>
      <a:accent5>
        <a:srgbClr val="2AAC93"/>
      </a:accent5>
      <a:accent6>
        <a:srgbClr val="3ABB9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7c5dfa0-33a3-47dd-bfb7-87fb96739115">
      <Terms xmlns="http://schemas.microsoft.com/office/infopath/2007/PartnerControls"/>
    </lcf76f155ced4ddcb4097134ff3c332f>
    <TaxCatchAll xmlns="230e9df3-be65-4c73-a93b-d1236ebd677e" xsi:nil="true"/>
    <test xmlns="07c5dfa0-33a3-47dd-bfb7-87fb96739115" xsi:nil="true"/>
    <Time xmlns="07c5dfa0-33a3-47dd-bfb7-87fb96739115" xsi:nil="true"/>
    <Status xmlns="07c5dfa0-33a3-47dd-bfb7-87fb96739115" xsi:nil="true"/>
    <Date xmlns="07c5dfa0-33a3-47dd-bfb7-87fb9673911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6D235E0236944CB2D0154C00AD9253" ma:contentTypeVersion="25" ma:contentTypeDescription="Create a new document." ma:contentTypeScope="" ma:versionID="fb6870767754a5e8c852f72a7b4d39dc">
  <xsd:schema xmlns:xsd="http://www.w3.org/2001/XMLSchema" xmlns:xs="http://www.w3.org/2001/XMLSchema" xmlns:p="http://schemas.microsoft.com/office/2006/metadata/properties" xmlns:ns1="http://schemas.microsoft.com/sharepoint/v3" xmlns:ns2="07c5dfa0-33a3-47dd-bfb7-87fb96739115" xmlns:ns3="b1c3d6fc-5689-40cc-899d-3b916b4ff5bf" xmlns:ns4="230e9df3-be65-4c73-a93b-d1236ebd677e" targetNamespace="http://schemas.microsoft.com/office/2006/metadata/properties" ma:root="true" ma:fieldsID="ce035406f93707c26f00a7c91088ea74" ns1:_="" ns2:_="" ns3:_="" ns4:_="">
    <xsd:import namespace="http://schemas.microsoft.com/sharepoint/v3"/>
    <xsd:import namespace="07c5dfa0-33a3-47dd-bfb7-87fb96739115"/>
    <xsd:import namespace="b1c3d6fc-5689-40cc-899d-3b916b4ff5bf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Date" minOccurs="0"/>
                <xsd:element ref="ns2:Time" minOccurs="0"/>
                <xsd:element ref="ns2:test" minOccurs="0"/>
                <xsd:element ref="ns2:MediaServiceLocation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c5dfa0-33a3-47dd-bfb7-87fb967391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8" nillable="true" ma:displayName="Status" ma:format="Dropdown" ma:internalName="Status">
      <xsd:simpleType>
        <xsd:restriction base="dms:Text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Date" ma:index="25" nillable="true" ma:displayName="Date" ma:format="DateOnly" ma:internalName="Date">
      <xsd:simpleType>
        <xsd:restriction base="dms:DateTime"/>
      </xsd:simpleType>
    </xsd:element>
    <xsd:element name="Time" ma:index="26" nillable="true" ma:displayName="Time" ma:format="DateTime" ma:internalName="Time">
      <xsd:simpleType>
        <xsd:restriction base="dms:DateTime"/>
      </xsd:simpleType>
    </xsd:element>
    <xsd:element name="test" ma:index="27" nillable="true" ma:displayName="test" ma:format="DateOnly" ma:internalName="test">
      <xsd:simpleType>
        <xsd:restriction base="dms:DateTime"/>
      </xsd:simpleType>
    </xsd:element>
    <xsd:element name="MediaServiceLocation" ma:index="28" nillable="true" ma:displayName="Location" ma:internalName="MediaServiceLocation" ma:readOnly="true">
      <xsd:simpleType>
        <xsd:restriction base="dms:Text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c3d6fc-5689-40cc-899d-3b916b4ff5b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1603ea5b-56ba-41f6-bada-27c0bbbe9ac1}" ma:internalName="TaxCatchAll" ma:showField="CatchAllData" ma:web="b1c3d6fc-5689-40cc-899d-3b916b4ff5b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2B7CC3-D852-4B37-A0AB-7C4D181F6D9C}">
  <ds:schemaRefs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purl.org/dc/dcmitype/"/>
    <ds:schemaRef ds:uri="b1c3d6fc-5689-40cc-899d-3b916b4ff5bf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230e9df3-be65-4c73-a93b-d1236ebd677e"/>
    <ds:schemaRef ds:uri="07c5dfa0-33a3-47dd-bfb7-87fb96739115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2DB37518-C209-4908-A87B-1990C143DF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7c5dfa0-33a3-47dd-bfb7-87fb96739115"/>
    <ds:schemaRef ds:uri="b1c3d6fc-5689-40cc-899d-3b916b4ff5bf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769998-E874-4B5A-9164-12CB1EB05C88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184</Words>
  <Application>Microsoft Office PowerPoint</Application>
  <PresentationFormat>Widescreen</PresentationFormat>
  <Paragraphs>60</Paragraphs>
  <Slides>25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Title Slides</vt:lpstr>
      <vt:lpstr>Content / Agenda Slides</vt:lpstr>
      <vt:lpstr>Section Title Slides</vt:lpstr>
      <vt:lpstr>Body Slides</vt:lpstr>
      <vt:lpstr>Thank You Slides</vt:lpstr>
      <vt:lpstr>Master slide title</vt:lpstr>
      <vt:lpstr>Master slide title</vt:lpstr>
      <vt:lpstr>Agenda</vt:lpstr>
      <vt:lpstr>Contents</vt:lpstr>
      <vt:lpstr>Section title one</vt:lpstr>
      <vt:lpstr>Section title two </vt:lpstr>
      <vt:lpstr>Section title three</vt:lpstr>
      <vt:lpstr>Title</vt:lpstr>
      <vt:lpstr>Section title five</vt:lpstr>
      <vt:lpstr>Microsoft Fabric</vt:lpstr>
      <vt:lpstr>Microsoft Fabric / Section title</vt:lpstr>
      <vt:lpstr>Microsoft Fabric / Section title</vt:lpstr>
      <vt:lpstr>Page title</vt:lpstr>
      <vt:lpstr>Page title</vt:lpstr>
      <vt:lpstr>Page title</vt:lpstr>
      <vt:lpstr>Page title</vt:lpstr>
      <vt:lpstr>Page title</vt:lpstr>
      <vt:lpstr>Page title</vt:lpstr>
      <vt:lpstr>Next steps</vt:lpstr>
      <vt:lpstr>Next steps</vt:lpstr>
      <vt:lpstr>Get started today</vt:lpstr>
      <vt:lpstr>Appendix</vt:lpstr>
      <vt:lpstr>Thank you</vt:lpstr>
      <vt:lpstr>Thank you</vt:lpstr>
      <vt:lpstr>Microsoft Fabric Experience icon library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Demmy Yang</dc:creator>
  <cp:lastModifiedBy>Nellie Vasiliev (AG Consulting Partners, Inc.)</cp:lastModifiedBy>
  <cp:revision>7</cp:revision>
  <dcterms:created xsi:type="dcterms:W3CDTF">2023-04-25T23:52:52Z</dcterms:created>
  <dcterms:modified xsi:type="dcterms:W3CDTF">2023-05-22T20:11:23Z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0x010100D86D235E0236944CB2D0154C00AD9253</vt:lpwstr>
  </property>
  <property fmtid="{D5CDD505-2E9C-101B-9397-08002B2CF9AE}" pid="3" name="MediaServiceImageTags">
    <vt:lpwstr/>
  </property>
</Properties>
</file>

<file path=docProps/thumbnail.jpeg>
</file>